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87E7D-59B9-4D4A-A51D-365A68C79F27}" type="datetimeFigureOut">
              <a:rPr lang="zh-CN" altLang="en-US" smtClean="0"/>
              <a:pPr/>
              <a:t>2020/8/6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43AE5-7CBF-430B-9360-FA3CB8E30EA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87E7D-59B9-4D4A-A51D-365A68C79F27}" type="datetimeFigureOut">
              <a:rPr lang="zh-CN" altLang="en-US" smtClean="0"/>
              <a:pPr/>
              <a:t>2020/8/6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43AE5-7CBF-430B-9360-FA3CB8E30EA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87E7D-59B9-4D4A-A51D-365A68C79F27}" type="datetimeFigureOut">
              <a:rPr lang="zh-CN" altLang="en-US" smtClean="0"/>
              <a:pPr/>
              <a:t>2020/8/6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43AE5-7CBF-430B-9360-FA3CB8E30EA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87E7D-59B9-4D4A-A51D-365A68C79F27}" type="datetimeFigureOut">
              <a:rPr lang="zh-CN" altLang="en-US" smtClean="0"/>
              <a:pPr/>
              <a:t>2020/8/6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43AE5-7CBF-430B-9360-FA3CB8E30EA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87E7D-59B9-4D4A-A51D-365A68C79F27}" type="datetimeFigureOut">
              <a:rPr lang="zh-CN" altLang="en-US" smtClean="0"/>
              <a:pPr/>
              <a:t>2020/8/6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43AE5-7CBF-430B-9360-FA3CB8E30EA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87E7D-59B9-4D4A-A51D-365A68C79F27}" type="datetimeFigureOut">
              <a:rPr lang="zh-CN" altLang="en-US" smtClean="0"/>
              <a:pPr/>
              <a:t>2020/8/6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43AE5-7CBF-430B-9360-FA3CB8E30EA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87E7D-59B9-4D4A-A51D-365A68C79F27}" type="datetimeFigureOut">
              <a:rPr lang="zh-CN" altLang="en-US" smtClean="0"/>
              <a:pPr/>
              <a:t>2020/8/6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43AE5-7CBF-430B-9360-FA3CB8E30EA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87E7D-59B9-4D4A-A51D-365A68C79F27}" type="datetimeFigureOut">
              <a:rPr lang="zh-CN" altLang="en-US" smtClean="0"/>
              <a:pPr/>
              <a:t>2020/8/6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43AE5-7CBF-430B-9360-FA3CB8E30EA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87E7D-59B9-4D4A-A51D-365A68C79F27}" type="datetimeFigureOut">
              <a:rPr lang="zh-CN" altLang="en-US" smtClean="0"/>
              <a:pPr/>
              <a:t>2020/8/6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43AE5-7CBF-430B-9360-FA3CB8E30EA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87E7D-59B9-4D4A-A51D-365A68C79F27}" type="datetimeFigureOut">
              <a:rPr lang="zh-CN" altLang="en-US" smtClean="0"/>
              <a:pPr/>
              <a:t>2020/8/6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43AE5-7CBF-430B-9360-FA3CB8E30EA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87E7D-59B9-4D4A-A51D-365A68C79F27}" type="datetimeFigureOut">
              <a:rPr lang="zh-CN" altLang="en-US" smtClean="0"/>
              <a:pPr/>
              <a:t>2020/8/6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43AE5-7CBF-430B-9360-FA3CB8E30EA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C87E7D-59B9-4D4A-A51D-365A68C79F27}" type="datetimeFigureOut">
              <a:rPr lang="zh-CN" altLang="en-US" smtClean="0"/>
              <a:pPr/>
              <a:t>2020/8/6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B43AE5-7CBF-430B-9360-FA3CB8E30EA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altLang="zh-CN" dirty="0" smtClean="0"/>
              <a:t>Установка драйвера </a:t>
            </a:r>
            <a:r>
              <a:rPr lang="en-US" altLang="zh-CN" dirty="0" smtClean="0"/>
              <a:t>DM-V1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zh-CN" b="1" dirty="0" smtClean="0">
                <a:latin typeface="Times New Roman" pitchFamily="18" charset="0"/>
                <a:ea typeface="等线 Light" pitchFamily="2" charset="-122"/>
                <a:cs typeface="Times New Roman" pitchFamily="18" charset="0"/>
              </a:rPr>
              <a:t>Установить </a:t>
            </a:r>
            <a:r>
              <a:rPr lang="en-US" altLang="zh-CN" b="1" dirty="0" smtClean="0">
                <a:latin typeface="Times New Roman" pitchFamily="18" charset="0"/>
                <a:ea typeface="等线 Light" pitchFamily="2" charset="-122"/>
                <a:cs typeface="Times New Roman" pitchFamily="18" charset="0"/>
              </a:rPr>
              <a:t>CPS</a:t>
            </a:r>
            <a:r>
              <a:rPr lang="ru-RU" altLang="zh-CN" b="1" dirty="0" smtClean="0">
                <a:latin typeface="Times New Roman" pitchFamily="18" charset="0"/>
                <a:ea typeface="等线 Light" pitchFamily="2" charset="-122"/>
                <a:cs typeface="Times New Roman" pitchFamily="18" charset="0"/>
              </a:rPr>
              <a:t> программу</a:t>
            </a:r>
            <a:endParaRPr lang="zh-CN" altLang="en-US" b="1" dirty="0">
              <a:latin typeface="Times New Roman" pitchFamily="18" charset="0"/>
              <a:ea typeface="等线 Light" pitchFamily="2" charset="-122"/>
              <a:cs typeface="Times New Roman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200000"/>
              </a:lnSpc>
            </a:pPr>
            <a:r>
              <a:rPr lang="ru-RU" altLang="zh-CN" sz="2400" dirty="0" smtClean="0">
                <a:latin typeface="Arial" pitchFamily="34" charset="0"/>
                <a:ea typeface="Verdana" pitchFamily="34" charset="0"/>
                <a:cs typeface="Arial" pitchFamily="34" charset="0"/>
              </a:rPr>
              <a:t>Запустить</a:t>
            </a:r>
            <a:r>
              <a:rPr lang="ru-RU" altLang="zh-CN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altLang="zh-CN" sz="2400" b="1" dirty="0" smtClean="0">
                <a:latin typeface="等线 Light" pitchFamily="2" charset="-122"/>
                <a:ea typeface="等线 Light" pitchFamily="2" charset="-122"/>
              </a:rPr>
              <a:t>M</a:t>
            </a:r>
            <a:r>
              <a:rPr lang="en-US" altLang="zh-CN" sz="2400" b="1" dirty="0" smtClean="0">
                <a:latin typeface="等线 Light" pitchFamily="2" charset="-122"/>
                <a:ea typeface="等线 Light" pitchFamily="2" charset="-122"/>
              </a:rPr>
              <a:t>D-VT1 </a:t>
            </a:r>
            <a:r>
              <a:rPr lang="en-US" altLang="zh-CN" sz="2400" b="1" dirty="0" smtClean="0">
                <a:latin typeface="等线 Light" pitchFamily="2" charset="-122"/>
                <a:ea typeface="等线 Light" pitchFamily="2" charset="-122"/>
              </a:rPr>
              <a:t>Setup </a:t>
            </a:r>
            <a:r>
              <a:rPr lang="en-US" altLang="zh-CN" sz="2400" b="1" dirty="0" smtClean="0">
                <a:latin typeface="等线 Light" pitchFamily="2" charset="-122"/>
                <a:ea typeface="等线 Light" pitchFamily="2" charset="-122"/>
              </a:rPr>
              <a:t>v1.00.</a:t>
            </a:r>
            <a:r>
              <a:rPr lang="ru-RU" altLang="zh-CN" sz="2400" b="1" dirty="0" smtClean="0">
                <a:latin typeface="等线 Light" pitchFamily="2" charset="-122"/>
                <a:ea typeface="等线 Light" pitchFamily="2" charset="-122"/>
              </a:rPr>
              <a:t>55</a:t>
            </a:r>
            <a:r>
              <a:rPr lang="en-US" altLang="zh-CN" sz="2400" b="1" dirty="0" smtClean="0">
                <a:latin typeface="等线 Light" pitchFamily="2" charset="-122"/>
                <a:ea typeface="等线 Light" pitchFamily="2" charset="-122"/>
              </a:rPr>
              <a:t> cn.exe</a:t>
            </a:r>
            <a:endParaRPr lang="en-US" altLang="zh-CN" sz="2400" b="1" dirty="0" smtClean="0">
              <a:latin typeface="等线 Light" pitchFamily="2" charset="-122"/>
              <a:ea typeface="等线 Light" pitchFamily="2" charset="-122"/>
            </a:endParaRPr>
          </a:p>
          <a:p>
            <a:pPr>
              <a:lnSpc>
                <a:spcPct val="200000"/>
              </a:lnSpc>
            </a:pPr>
            <a:r>
              <a:rPr lang="ru-RU" altLang="zh-CN" sz="2400" dirty="0" smtClean="0">
                <a:latin typeface="Arial" pitchFamily="34" charset="0"/>
                <a:ea typeface="等线 Light" pitchFamily="2" charset="-122"/>
                <a:cs typeface="Arial" pitchFamily="34" charset="0"/>
              </a:rPr>
              <a:t>Далее следовать инструкциям:</a:t>
            </a:r>
            <a:endParaRPr lang="en-US" altLang="zh-CN" sz="2400" dirty="0" smtClean="0">
              <a:latin typeface="Arial" pitchFamily="34" charset="0"/>
              <a:ea typeface="等线 Light" pitchFamily="2" charset="-122"/>
              <a:cs typeface="Arial" pitchFamily="34" charset="0"/>
            </a:endParaRPr>
          </a:p>
          <a:p>
            <a:pPr>
              <a:lnSpc>
                <a:spcPct val="200000"/>
              </a:lnSpc>
            </a:pPr>
            <a:r>
              <a:rPr lang="ru-RU" altLang="zh-CN" sz="2400" dirty="0" smtClean="0">
                <a:latin typeface="Arial" pitchFamily="34" charset="0"/>
                <a:ea typeface="等线 Light" pitchFamily="2" charset="-122"/>
                <a:cs typeface="Arial" pitchFamily="34" charset="0"/>
              </a:rPr>
              <a:t>Выбрать путь установки</a:t>
            </a:r>
            <a:endParaRPr lang="en-US" altLang="zh-CN" sz="2400" dirty="0" smtClean="0">
              <a:latin typeface="Arial" pitchFamily="34" charset="0"/>
              <a:ea typeface="等线 Light" pitchFamily="2" charset="-122"/>
              <a:cs typeface="Arial" pitchFamily="34" charset="0"/>
            </a:endParaRPr>
          </a:p>
          <a:p>
            <a:pPr>
              <a:lnSpc>
                <a:spcPct val="200000"/>
              </a:lnSpc>
            </a:pPr>
            <a:r>
              <a:rPr lang="ru-RU" altLang="zh-CN" sz="2400" dirty="0" smtClean="0">
                <a:latin typeface="Arial" pitchFamily="34" charset="0"/>
                <a:ea typeface="等线 Light" pitchFamily="2" charset="-122"/>
                <a:cs typeface="Arial" pitchFamily="34" charset="0"/>
              </a:rPr>
              <a:t>Подтвердить название отображаемое в Программы</a:t>
            </a:r>
            <a:endParaRPr lang="en-US" altLang="zh-CN" sz="2400" dirty="0" smtClean="0">
              <a:latin typeface="Arial" pitchFamily="34" charset="0"/>
              <a:ea typeface="等线 Light" pitchFamily="2" charset="-122"/>
              <a:cs typeface="Arial" pitchFamily="34" charset="0"/>
            </a:endParaRPr>
          </a:p>
          <a:p>
            <a:pPr>
              <a:lnSpc>
                <a:spcPct val="200000"/>
              </a:lnSpc>
            </a:pPr>
            <a:r>
              <a:rPr lang="ru-RU" altLang="zh-CN" sz="2400" dirty="0" smtClean="0">
                <a:latin typeface="Arial" pitchFamily="34" charset="0"/>
                <a:ea typeface="等线 Light" pitchFamily="2" charset="-122"/>
                <a:cs typeface="Arial" pitchFamily="34" charset="0"/>
              </a:rPr>
              <a:t>Завершить установку</a:t>
            </a:r>
            <a:endParaRPr lang="en-US" altLang="zh-CN" sz="2400" dirty="0" smtClean="0">
              <a:latin typeface="Arial" pitchFamily="34" charset="0"/>
              <a:ea typeface="等线 Light" pitchFamily="2" charset="-122"/>
              <a:cs typeface="Arial" pitchFamily="34" charset="0"/>
            </a:endParaRPr>
          </a:p>
          <a:p>
            <a:pPr>
              <a:lnSpc>
                <a:spcPct val="200000"/>
              </a:lnSpc>
            </a:pPr>
            <a:r>
              <a:rPr lang="en-US" altLang="zh-CN" sz="2400" dirty="0" smtClean="0">
                <a:latin typeface="Arial" pitchFamily="34" charset="0"/>
                <a:ea typeface="等线 Light" pitchFamily="2" charset="-122"/>
                <a:cs typeface="Arial" pitchFamily="34" charset="0"/>
              </a:rPr>
              <a:t>C</a:t>
            </a:r>
            <a:r>
              <a:rPr lang="ru-RU" altLang="zh-CN" sz="2400" dirty="0" smtClean="0">
                <a:latin typeface="Arial" pitchFamily="34" charset="0"/>
                <a:ea typeface="等线 Light" pitchFamily="2" charset="-122"/>
                <a:cs typeface="Arial" pitchFamily="34" charset="0"/>
              </a:rPr>
              <a:t>м. файл «Установка ПО для </a:t>
            </a:r>
            <a:r>
              <a:rPr lang="en-US" altLang="zh-CN" sz="2400" dirty="0" err="1" smtClean="0">
                <a:latin typeface="Arial" pitchFamily="34" charset="0"/>
                <a:ea typeface="等线 Light" pitchFamily="2" charset="-122"/>
                <a:cs typeface="Arial" pitchFamily="34" charset="0"/>
              </a:rPr>
              <a:t>Baofeng</a:t>
            </a:r>
            <a:r>
              <a:rPr lang="en-US" altLang="zh-CN" sz="2400" dirty="0" smtClean="0">
                <a:latin typeface="Arial" pitchFamily="34" charset="0"/>
                <a:ea typeface="等线 Light" pitchFamily="2" charset="-122"/>
                <a:cs typeface="Arial" pitchFamily="34" charset="0"/>
              </a:rPr>
              <a:t> DM-V1</a:t>
            </a:r>
            <a:r>
              <a:rPr lang="ru-RU" altLang="zh-CN" sz="2400" dirty="0" smtClean="0">
                <a:latin typeface="Arial" pitchFamily="34" charset="0"/>
                <a:ea typeface="等线 Light" pitchFamily="2" charset="-122"/>
                <a:cs typeface="Arial" pitchFamily="34" charset="0"/>
              </a:rPr>
              <a:t>.</a:t>
            </a:r>
            <a:r>
              <a:rPr lang="en-US" altLang="zh-CN" sz="2400" dirty="0" smtClean="0">
                <a:latin typeface="Arial" pitchFamily="34" charset="0"/>
                <a:ea typeface="等线 Light" pitchFamily="2" charset="-122"/>
                <a:cs typeface="Arial" pitchFamily="34" charset="0"/>
              </a:rPr>
              <a:t>doc”</a:t>
            </a:r>
            <a:endParaRPr lang="en-US" altLang="zh-CN" sz="2400" dirty="0" smtClean="0">
              <a:latin typeface="Arial" pitchFamily="34" charset="0"/>
              <a:ea typeface="等线 Light" pitchFamily="2" charset="-122"/>
              <a:cs typeface="Arial" pitchFamily="34" charset="0"/>
            </a:endParaRPr>
          </a:p>
          <a:p>
            <a:endParaRPr lang="zh-CN" alt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0232" y="1700808"/>
            <a:ext cx="885825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240" y="4725144"/>
            <a:ext cx="88582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zh-CN" b="1" dirty="0" smtClean="0">
                <a:latin typeface="Arial" pitchFamily="34" charset="0"/>
                <a:ea typeface="等线 Light" pitchFamily="2" charset="-122"/>
                <a:cs typeface="Arial" pitchFamily="34" charset="0"/>
              </a:rPr>
              <a:t>Установка драйвера</a:t>
            </a:r>
            <a:endParaRPr lang="zh-CN" altLang="en-US" b="1" dirty="0">
              <a:latin typeface="Arial" pitchFamily="34" charset="0"/>
              <a:ea typeface="等线 Light" pitchFamily="2" charset="-122"/>
              <a:cs typeface="Arial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525963"/>
          </a:xfrm>
        </p:spPr>
        <p:txBody>
          <a:bodyPr>
            <a:normAutofit/>
          </a:bodyPr>
          <a:lstStyle/>
          <a:p>
            <a:r>
              <a:rPr lang="ru-RU" altLang="zh-CN" sz="2400" dirty="0" smtClean="0">
                <a:latin typeface="Arial" pitchFamily="34" charset="0"/>
                <a:cs typeface="Arial" pitchFamily="34" charset="0"/>
              </a:rPr>
              <a:t>Подключить кабель </a:t>
            </a:r>
            <a:r>
              <a:rPr lang="en-US" altLang="zh-CN" sz="2400" dirty="0" err="1" smtClean="0">
                <a:latin typeface="Arial" pitchFamily="34" charset="0"/>
                <a:cs typeface="Arial" pitchFamily="34" charset="0"/>
              </a:rPr>
              <a:t>Micro</a:t>
            </a:r>
            <a:r>
              <a:rPr lang="en-US" altLang="zh-CN" sz="2400" dirty="0" err="1" smtClean="0">
                <a:latin typeface="Arial" pitchFamily="34" charset="0"/>
                <a:cs typeface="Arial" pitchFamily="34" charset="0"/>
              </a:rPr>
              <a:t>USB</a:t>
            </a:r>
            <a:r>
              <a:rPr lang="ru-RU" altLang="zh-CN" sz="2400" dirty="0" smtClean="0">
                <a:latin typeface="Arial" pitchFamily="34" charset="0"/>
                <a:cs typeface="Arial" pitchFamily="34" charset="0"/>
              </a:rPr>
              <a:t> к рации и к ПК</a:t>
            </a:r>
            <a:endParaRPr lang="en-US" altLang="zh-CN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altLang="zh-CN" sz="2400" dirty="0" smtClean="0"/>
              <a:t>Включите рацию, ПК должен ее обнаружить</a:t>
            </a:r>
            <a:endParaRPr lang="en-US" altLang="zh-CN" sz="2400" dirty="0" smtClean="0"/>
          </a:p>
          <a:p>
            <a:r>
              <a:rPr lang="ru-RU" altLang="zh-CN" sz="2400" dirty="0" smtClean="0"/>
              <a:t>Разархивируйте драйвер в папку </a:t>
            </a:r>
            <a:r>
              <a:rPr lang="en-US" altLang="zh-CN" sz="2400" dirty="0" smtClean="0"/>
              <a:t>libusb-win32-bin-1.2.6.0</a:t>
            </a:r>
            <a:endParaRPr lang="en-US" altLang="zh-CN" sz="2400" dirty="0" smtClean="0"/>
          </a:p>
          <a:p>
            <a:r>
              <a:rPr lang="ru-RU" altLang="zh-CN" sz="2400" dirty="0" smtClean="0"/>
              <a:t>Откройте папку </a:t>
            </a:r>
            <a:r>
              <a:rPr lang="en-US" altLang="zh-CN" sz="2400" dirty="0" smtClean="0"/>
              <a:t>libusb-win32-bin-1.2.6.0</a:t>
            </a:r>
            <a:endParaRPr lang="en-US" altLang="zh-CN" sz="2400" dirty="0" smtClean="0"/>
          </a:p>
          <a:p>
            <a:r>
              <a:rPr lang="ru-RU" altLang="zh-CN" sz="2400" dirty="0" smtClean="0"/>
              <a:t>В папке </a:t>
            </a:r>
            <a:r>
              <a:rPr lang="en-US" altLang="zh-CN" sz="2400" dirty="0" smtClean="0"/>
              <a:t>libusb-win32-bin-1.2.6.0</a:t>
            </a:r>
            <a:r>
              <a:rPr lang="ru-RU" altLang="zh-CN" sz="2400" dirty="0" smtClean="0"/>
              <a:t>:</a:t>
            </a:r>
            <a:endParaRPr lang="en-US" altLang="zh-CN" sz="2400" dirty="0" smtClean="0"/>
          </a:p>
          <a:p>
            <a:r>
              <a:rPr lang="ru-RU" altLang="zh-CN" sz="2400" dirty="0" smtClean="0"/>
              <a:t>Перейдите в папку </a:t>
            </a:r>
            <a:r>
              <a:rPr lang="en-US" altLang="zh-CN" sz="2400" dirty="0" smtClean="0"/>
              <a:t>bin</a:t>
            </a:r>
            <a:r>
              <a:rPr lang="ru-RU" altLang="zh-CN" sz="2400" dirty="0" smtClean="0"/>
              <a:t>, запустите </a:t>
            </a:r>
            <a:r>
              <a:rPr lang="en-US" altLang="zh-CN" sz="2400" dirty="0" smtClean="0"/>
              <a:t>inf-wizard.exe</a:t>
            </a:r>
            <a:endParaRPr lang="ru-RU" altLang="zh-CN" sz="2400" dirty="0" smtClean="0"/>
          </a:p>
          <a:p>
            <a:pPr marL="0" indent="0">
              <a:buNone/>
            </a:pPr>
            <a:r>
              <a:rPr lang="ru-RU" altLang="zh-CN" sz="2400" dirty="0" smtClean="0"/>
              <a:t>     о</a:t>
            </a:r>
            <a:r>
              <a:rPr lang="ru-RU" altLang="zh-CN" sz="2400" dirty="0" smtClean="0"/>
              <a:t>т имени Администратора</a:t>
            </a:r>
            <a:endParaRPr lang="en-US" altLang="zh-CN" sz="2400" dirty="0"/>
          </a:p>
          <a:p>
            <a:endParaRPr lang="en-US" altLang="zh-CN" sz="2800" dirty="0"/>
          </a:p>
          <a:p>
            <a:endParaRPr lang="zh-CN" altLang="en-US" sz="2800" dirty="0"/>
          </a:p>
        </p:txBody>
      </p:sp>
      <p:grpSp>
        <p:nvGrpSpPr>
          <p:cNvPr id="14" name="组合 13"/>
          <p:cNvGrpSpPr/>
          <p:nvPr/>
        </p:nvGrpSpPr>
        <p:grpSpPr>
          <a:xfrm>
            <a:off x="589945" y="2733117"/>
            <a:ext cx="8208912" cy="3672408"/>
            <a:chOff x="827584" y="2924944"/>
            <a:chExt cx="8208912" cy="3672408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r="69637" b="26840"/>
            <a:stretch>
              <a:fillRect/>
            </a:stretch>
          </p:blipFill>
          <p:spPr bwMode="auto">
            <a:xfrm>
              <a:off x="7092280" y="2924944"/>
              <a:ext cx="1944216" cy="2160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3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 r="53817" b="55667"/>
            <a:stretch>
              <a:fillRect/>
            </a:stretch>
          </p:blipFill>
          <p:spPr bwMode="auto">
            <a:xfrm>
              <a:off x="5652120" y="5229200"/>
              <a:ext cx="3312368" cy="13681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4" name="Picture 6"/>
            <p:cNvPicPr>
              <a:picLocks noChangeAspect="1" noChangeArrowheads="1"/>
            </p:cNvPicPr>
            <p:nvPr/>
          </p:nvPicPr>
          <p:blipFill>
            <a:blip r:embed="rId4" cstate="print"/>
            <a:srcRect r="10648" b="11060"/>
            <a:stretch>
              <a:fillRect/>
            </a:stretch>
          </p:blipFill>
          <p:spPr bwMode="auto">
            <a:xfrm>
              <a:off x="6925816" y="3429000"/>
              <a:ext cx="2110680" cy="2880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6" name="Picture 8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579171" y="4005064"/>
              <a:ext cx="1457325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7" name="Picture 9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827584" y="4797152"/>
              <a:ext cx="2505075" cy="1419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" name="下箭头 15"/>
            <p:cNvSpPr/>
            <p:nvPr/>
          </p:nvSpPr>
          <p:spPr>
            <a:xfrm>
              <a:off x="8028384" y="3212976"/>
              <a:ext cx="216024" cy="216024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下箭头 16"/>
            <p:cNvSpPr/>
            <p:nvPr/>
          </p:nvSpPr>
          <p:spPr>
            <a:xfrm>
              <a:off x="8028384" y="3717032"/>
              <a:ext cx="216024" cy="216024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下箭头 17"/>
            <p:cNvSpPr/>
            <p:nvPr/>
          </p:nvSpPr>
          <p:spPr>
            <a:xfrm>
              <a:off x="8028384" y="4293096"/>
              <a:ext cx="216024" cy="1224136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左箭头 18"/>
            <p:cNvSpPr/>
            <p:nvPr/>
          </p:nvSpPr>
          <p:spPr>
            <a:xfrm>
              <a:off x="1979712" y="5661248"/>
              <a:ext cx="3744416" cy="288032"/>
            </a:xfrm>
            <a:prstGeom prst="lef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058" name="Picture 10"/>
            <p:cNvPicPr>
              <a:picLocks noChangeAspect="1" noChangeArrowheads="1"/>
            </p:cNvPicPr>
            <p:nvPr/>
          </p:nvPicPr>
          <p:blipFill>
            <a:blip r:embed="rId7" cstate="print"/>
            <a:srcRect t="14264" r="38665"/>
            <a:stretch>
              <a:fillRect/>
            </a:stretch>
          </p:blipFill>
          <p:spPr bwMode="auto">
            <a:xfrm>
              <a:off x="2267744" y="5300439"/>
              <a:ext cx="3096344" cy="4328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altLang="zh-CN" sz="4000" b="1" dirty="0" smtClean="0">
                <a:latin typeface="+mn-lt"/>
                <a:ea typeface="等线 Light" pitchFamily="2" charset="-122"/>
              </a:rPr>
              <a:t>Запуск от имени Администратора! </a:t>
            </a:r>
            <a:r>
              <a:rPr lang="en-US" altLang="zh-CN" sz="4000" b="1" dirty="0" err="1" smtClean="0">
                <a:latin typeface="+mn-lt"/>
                <a:ea typeface="等线 Light" pitchFamily="2" charset="-122"/>
              </a:rPr>
              <a:t>Inf</a:t>
            </a:r>
            <a:r>
              <a:rPr lang="en-US" altLang="zh-CN" sz="4000" b="1" dirty="0" smtClean="0">
                <a:latin typeface="+mn-lt"/>
                <a:ea typeface="等线 Light" pitchFamily="2" charset="-122"/>
              </a:rPr>
              <a:t>-Wizard</a:t>
            </a:r>
            <a:r>
              <a:rPr lang="ru-RU" altLang="zh-CN" sz="4000" b="1" dirty="0" smtClean="0">
                <a:latin typeface="+mn-lt"/>
                <a:ea typeface="等线 Light" pitchFamily="2" charset="-122"/>
              </a:rPr>
              <a:t>.</a:t>
            </a:r>
            <a:r>
              <a:rPr lang="en-US" altLang="zh-CN" sz="4000" b="1" dirty="0" smtClean="0">
                <a:latin typeface="+mn-lt"/>
                <a:ea typeface="等线 Light" pitchFamily="2" charset="-122"/>
              </a:rPr>
              <a:t>exe</a:t>
            </a:r>
            <a:endParaRPr lang="zh-CN" altLang="en-US" sz="4000" b="1" dirty="0">
              <a:latin typeface="+mn-lt"/>
              <a:ea typeface="等线 Light" pitchFamily="2" charset="-122"/>
            </a:endParaRPr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696828"/>
            <a:ext cx="6132636" cy="4612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zh-CN" sz="3200" b="1" dirty="0" smtClean="0">
                <a:ea typeface="等线 Light" pitchFamily="2" charset="-122"/>
              </a:rPr>
              <a:t>Выбрать модель </a:t>
            </a:r>
            <a:r>
              <a:rPr lang="en-US" altLang="zh-CN" sz="3200" b="1" dirty="0" smtClean="0">
                <a:ea typeface="等线 Light" pitchFamily="2" charset="-122"/>
              </a:rPr>
              <a:t>walkie-talkie-c7000</a:t>
            </a:r>
            <a:endParaRPr lang="zh-CN" altLang="en-US" sz="3200" b="1" dirty="0">
              <a:ea typeface="等线 Light" pitchFamily="2" charset="-122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73397" y="1412776"/>
            <a:ext cx="6538963" cy="4918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zh-CN" sz="2800" b="1" dirty="0" smtClean="0">
                <a:latin typeface="+mn-lt"/>
                <a:ea typeface="等线 Light" pitchFamily="2" charset="-122"/>
              </a:rPr>
              <a:t>Наименование драйвера</a:t>
            </a:r>
            <a:r>
              <a:rPr lang="ru-RU" altLang="zh-CN" sz="2800" b="1" dirty="0" smtClean="0">
                <a:latin typeface="+mn-lt"/>
                <a:ea typeface="等线 Light" pitchFamily="2" charset="-122"/>
              </a:rPr>
              <a:t>:</a:t>
            </a:r>
            <a:br>
              <a:rPr lang="ru-RU" altLang="zh-CN" sz="2800" b="1" dirty="0" smtClean="0">
                <a:latin typeface="+mn-lt"/>
                <a:ea typeface="等线 Light" pitchFamily="2" charset="-122"/>
              </a:rPr>
            </a:br>
            <a:r>
              <a:rPr lang="ru-RU" altLang="zh-CN" sz="2800" b="1" dirty="0" smtClean="0">
                <a:latin typeface="+mn-lt"/>
                <a:ea typeface="等线 Light" pitchFamily="2" charset="-122"/>
              </a:rPr>
              <a:t>По умолчанию «</a:t>
            </a:r>
            <a:r>
              <a:rPr lang="en-US" altLang="zh-CN" sz="2800" b="1" dirty="0" smtClean="0">
                <a:latin typeface="+mn-lt"/>
                <a:ea typeface="等线 Light" pitchFamily="2" charset="-122"/>
              </a:rPr>
              <a:t>walkie-talkie-c7000</a:t>
            </a:r>
            <a:r>
              <a:rPr lang="ru-RU" altLang="zh-CN" sz="2800" b="1" dirty="0" smtClean="0">
                <a:latin typeface="+mn-lt"/>
                <a:ea typeface="等线 Light" pitchFamily="2" charset="-122"/>
              </a:rPr>
              <a:t>»</a:t>
            </a:r>
            <a:endParaRPr lang="zh-CN" altLang="en-US" sz="2800" b="1" dirty="0">
              <a:latin typeface="+mn-lt"/>
              <a:ea typeface="等线 Light" pitchFamily="2" charset="-122"/>
            </a:endParaRPr>
          </a:p>
        </p:txBody>
      </p:sp>
      <p:pic>
        <p:nvPicPr>
          <p:cNvPr id="4100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46221" y="1628800"/>
            <a:ext cx="6414564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矩形 4"/>
          <p:cNvSpPr/>
          <p:nvPr/>
        </p:nvSpPr>
        <p:spPr>
          <a:xfrm>
            <a:off x="1763688" y="4509120"/>
            <a:ext cx="5472608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5274230" y="5904858"/>
            <a:ext cx="1008112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Box 6"/>
          <p:cNvSpPr txBox="1"/>
          <p:nvPr/>
        </p:nvSpPr>
        <p:spPr>
          <a:xfrm>
            <a:off x="3203848" y="5091048"/>
            <a:ext cx="4464496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altLang="zh-CN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Нажмите </a:t>
            </a:r>
            <a:r>
              <a:rPr lang="en-US" altLang="zh-CN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Next</a:t>
            </a:r>
            <a:r>
              <a:rPr lang="ru-RU" altLang="zh-CN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для следующего шага</a:t>
            </a:r>
            <a:endParaRPr lang="zh-CN" altLang="en-US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下箭头 7"/>
          <p:cNvSpPr/>
          <p:nvPr/>
        </p:nvSpPr>
        <p:spPr>
          <a:xfrm>
            <a:off x="5580112" y="5517232"/>
            <a:ext cx="216024" cy="288032"/>
          </a:xfrm>
          <a:prstGeom prst="downArrow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Сохранить файл как </a:t>
            </a:r>
            <a:r>
              <a:rPr lang="ru-RU" sz="2400" dirty="0" smtClean="0"/>
              <a:t>(запомните путь где сохраняете драйвер)</a:t>
            </a:r>
            <a:endParaRPr lang="zh-CN" altLang="en-US" sz="2400" b="1" dirty="0">
              <a:latin typeface="Arial" pitchFamily="34" charset="0"/>
              <a:ea typeface="等线 Light" pitchFamily="2" charset="-122"/>
              <a:cs typeface="Arial" pitchFamily="34" charset="0"/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8161" y="1340768"/>
            <a:ext cx="7604045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" name="组合 7"/>
          <p:cNvGrpSpPr/>
          <p:nvPr/>
        </p:nvGrpSpPr>
        <p:grpSpPr>
          <a:xfrm>
            <a:off x="539552" y="5661248"/>
            <a:ext cx="8208912" cy="832738"/>
            <a:chOff x="539552" y="5661248"/>
            <a:chExt cx="8208912" cy="832738"/>
          </a:xfrm>
        </p:grpSpPr>
        <p:sp>
          <p:nvSpPr>
            <p:cNvPr id="6" name="矩形 5"/>
            <p:cNvSpPr/>
            <p:nvPr/>
          </p:nvSpPr>
          <p:spPr>
            <a:xfrm>
              <a:off x="6300192" y="5661248"/>
              <a:ext cx="936104" cy="216024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39552" y="6124654"/>
              <a:ext cx="82089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altLang="zh-CN" dirty="0" smtClean="0"/>
                <a:t>Щелкните Сохранить (</a:t>
              </a:r>
              <a:r>
                <a:rPr lang="en-US" altLang="zh-CN" dirty="0" smtClean="0"/>
                <a:t>Save)</a:t>
              </a:r>
              <a:r>
                <a:rPr lang="ru-RU" altLang="zh-CN" dirty="0" smtClean="0"/>
                <a:t>, чтобы сохранить файл драйвера по указанному пути</a:t>
              </a:r>
              <a:endParaRPr lang="zh-CN" altLang="en-US" dirty="0"/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/>
              <a:t>Нажмите «Установить сейчас ...», чтобы начать сохранение точки установки и сохранить файл драйвера по указанному пути.</a:t>
            </a:r>
            <a:endParaRPr lang="zh-CN" altLang="en-US" sz="2800" b="1" dirty="0">
              <a:latin typeface="Arial" pitchFamily="34" charset="0"/>
              <a:ea typeface="等线 Light" pitchFamily="2" charset="-122"/>
              <a:cs typeface="Arial" pitchFamily="34" charset="0"/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628800"/>
            <a:ext cx="6318822" cy="475252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</p:pic>
      <p:grpSp>
        <p:nvGrpSpPr>
          <p:cNvPr id="19" name="组合 18"/>
          <p:cNvGrpSpPr/>
          <p:nvPr/>
        </p:nvGrpSpPr>
        <p:grpSpPr>
          <a:xfrm>
            <a:off x="2051720" y="1681733"/>
            <a:ext cx="6861745" cy="3567212"/>
            <a:chOff x="2051720" y="1681733"/>
            <a:chExt cx="6861745" cy="3567212"/>
          </a:xfrm>
        </p:grpSpPr>
        <p:pic>
          <p:nvPicPr>
            <p:cNvPr id="6147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732240" y="1681733"/>
              <a:ext cx="2181225" cy="1819275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</p:pic>
        <p:sp>
          <p:nvSpPr>
            <p:cNvPr id="7" name="TextBox 6"/>
            <p:cNvSpPr txBox="1"/>
            <p:nvPr/>
          </p:nvSpPr>
          <p:spPr>
            <a:xfrm>
              <a:off x="6732241" y="4077072"/>
              <a:ext cx="2181224" cy="1077218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ru-RU" altLang="zh-CN" sz="1600" b="1" dirty="0" smtClean="0">
                  <a:latin typeface="Arial" pitchFamily="34" charset="0"/>
                  <a:ea typeface="等线 Light" pitchFamily="2" charset="-122"/>
                  <a:cs typeface="Arial" pitchFamily="34" charset="0"/>
                </a:rPr>
                <a:t>Убедитесь что установка прошла успешно. </a:t>
              </a:r>
            </a:p>
            <a:p>
              <a:pPr algn="ctr"/>
              <a:r>
                <a:rPr lang="ru-RU" altLang="zh-CN" sz="1600" b="1" dirty="0" smtClean="0">
                  <a:latin typeface="Arial" pitchFamily="34" charset="0"/>
                  <a:ea typeface="等线 Light" pitchFamily="2" charset="-122"/>
                  <a:cs typeface="Arial" pitchFamily="34" charset="0"/>
                </a:rPr>
                <a:t>Нажмите «ОК»</a:t>
              </a:r>
              <a:endParaRPr lang="zh-CN" altLang="en-US" sz="1600" b="1" dirty="0">
                <a:latin typeface="Arial" pitchFamily="34" charset="0"/>
                <a:ea typeface="等线 Light" pitchFamily="2" charset="-122"/>
                <a:cs typeface="Arial" pitchFamily="34" charset="0"/>
              </a:endParaRPr>
            </a:p>
          </p:txBody>
        </p:sp>
        <p:sp>
          <p:nvSpPr>
            <p:cNvPr id="8" name="右箭头 7"/>
            <p:cNvSpPr/>
            <p:nvPr/>
          </p:nvSpPr>
          <p:spPr>
            <a:xfrm>
              <a:off x="6444208" y="2348880"/>
              <a:ext cx="288032" cy="216024"/>
            </a:xfrm>
            <a:prstGeom prst="rightArrow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339752" y="4941168"/>
              <a:ext cx="3888432" cy="307777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ru-RU" altLang="zh-CN" sz="1400" b="1" dirty="0" smtClean="0">
                  <a:latin typeface="Arial" pitchFamily="34" charset="0"/>
                  <a:ea typeface="等线 Light" pitchFamily="2" charset="-122"/>
                  <a:cs typeface="Arial" pitchFamily="34" charset="0"/>
                </a:rPr>
                <a:t>Щелкните здесь чтобы начать установку</a:t>
              </a:r>
              <a:endParaRPr lang="zh-CN" altLang="en-US" sz="1400" b="1" dirty="0">
                <a:latin typeface="Arial" pitchFamily="34" charset="0"/>
                <a:ea typeface="等线 Light" pitchFamily="2" charset="-122"/>
                <a:cs typeface="Arial" pitchFamily="34" charset="0"/>
              </a:endParaRPr>
            </a:p>
          </p:txBody>
        </p:sp>
        <p:sp>
          <p:nvSpPr>
            <p:cNvPr id="10" name="左箭头 9"/>
            <p:cNvSpPr/>
            <p:nvPr/>
          </p:nvSpPr>
          <p:spPr>
            <a:xfrm>
              <a:off x="2051720" y="5013176"/>
              <a:ext cx="288032" cy="216024"/>
            </a:xfrm>
            <a:prstGeom prst="leftArrow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左箭头 10"/>
            <p:cNvSpPr/>
            <p:nvPr/>
          </p:nvSpPr>
          <p:spPr>
            <a:xfrm rot="5400000">
              <a:off x="7587202" y="3654158"/>
              <a:ext cx="606928" cy="300628"/>
            </a:xfrm>
            <a:prstGeom prst="leftArrow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154</Words>
  <Application>Microsoft Office PowerPoint</Application>
  <PresentationFormat>Экран (4:3)</PresentationFormat>
  <Paragraphs>26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Office 主题</vt:lpstr>
      <vt:lpstr>Установка драйвера DM-V1</vt:lpstr>
      <vt:lpstr>Установить CPS программу</vt:lpstr>
      <vt:lpstr>Установка драйвера</vt:lpstr>
      <vt:lpstr>Запуск от имени Администратора! Inf-Wizard.exe</vt:lpstr>
      <vt:lpstr>Выбрать модель walkie-talkie-c7000</vt:lpstr>
      <vt:lpstr>Наименование драйвера: По умолчанию «walkie-talkie-c7000»</vt:lpstr>
      <vt:lpstr>Сохранить файл как (запомните путь где сохраняете драйвер)</vt:lpstr>
      <vt:lpstr>Нажмите «Установить сейчас ...», чтобы начать сохранение точки установки и сохранить файл драйвера по указанному пути.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DM-V1驱动安装</dc:title>
  <dc:creator>sunshine</dc:creator>
  <cp:lastModifiedBy>Брутальный Батя</cp:lastModifiedBy>
  <cp:revision>14</cp:revision>
  <dcterms:created xsi:type="dcterms:W3CDTF">2018-11-20T02:31:25Z</dcterms:created>
  <dcterms:modified xsi:type="dcterms:W3CDTF">2020-08-06T11:06:21Z</dcterms:modified>
</cp:coreProperties>
</file>