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669088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96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E31B5-61D8-4CC0-B22E-03D1D375F76F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72608-073F-4D2E-A835-1143AA9EDF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8187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E31B5-61D8-4CC0-B22E-03D1D375F76F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72608-073F-4D2E-A835-1143AA9EDF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9308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E31B5-61D8-4CC0-B22E-03D1D375F76F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72608-073F-4D2E-A835-1143AA9EDF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39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E31B5-61D8-4CC0-B22E-03D1D375F76F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72608-073F-4D2E-A835-1143AA9EDF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398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E31B5-61D8-4CC0-B22E-03D1D375F76F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72608-073F-4D2E-A835-1143AA9EDF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127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E31B5-61D8-4CC0-B22E-03D1D375F76F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72608-073F-4D2E-A835-1143AA9EDF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250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E31B5-61D8-4CC0-B22E-03D1D375F76F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72608-073F-4D2E-A835-1143AA9EDF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833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E31B5-61D8-4CC0-B22E-03D1D375F76F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72608-073F-4D2E-A835-1143AA9EDF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712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E31B5-61D8-4CC0-B22E-03D1D375F76F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72608-073F-4D2E-A835-1143AA9EDF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508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E31B5-61D8-4CC0-B22E-03D1D375F76F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72608-073F-4D2E-A835-1143AA9EDF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9990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E31B5-61D8-4CC0-B22E-03D1D375F76F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72608-073F-4D2E-A835-1143AA9EDF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947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E31B5-61D8-4CC0-B22E-03D1D375F76F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B72608-073F-4D2E-A835-1143AA9EDF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802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72020" y="116632"/>
            <a:ext cx="8764476" cy="5654488"/>
            <a:chOff x="272020" y="116632"/>
            <a:chExt cx="8764476" cy="5654488"/>
          </a:xfrm>
        </p:grpSpPr>
        <p:grpSp>
          <p:nvGrpSpPr>
            <p:cNvPr id="10" name="Group 9"/>
            <p:cNvGrpSpPr/>
            <p:nvPr/>
          </p:nvGrpSpPr>
          <p:grpSpPr>
            <a:xfrm>
              <a:off x="272020" y="1628800"/>
              <a:ext cx="8641996" cy="4142320"/>
              <a:chOff x="272020" y="1628800"/>
              <a:chExt cx="8641996" cy="4142320"/>
            </a:xfrm>
          </p:grpSpPr>
          <p:grpSp>
            <p:nvGrpSpPr>
              <p:cNvPr id="2" name="Group 1"/>
              <p:cNvGrpSpPr/>
              <p:nvPr/>
            </p:nvGrpSpPr>
            <p:grpSpPr>
              <a:xfrm>
                <a:off x="272949" y="1628800"/>
                <a:ext cx="8640961" cy="454610"/>
                <a:chOff x="1312835" y="1972930"/>
                <a:chExt cx="6686207" cy="454610"/>
              </a:xfrm>
            </p:grpSpPr>
            <p:cxnSp>
              <p:nvCxnSpPr>
                <p:cNvPr id="48" name="Straight Connector 47"/>
                <p:cNvCxnSpPr/>
                <p:nvPr/>
              </p:nvCxnSpPr>
              <p:spPr>
                <a:xfrm>
                  <a:off x="3974362" y="2128567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Straight Connector 46"/>
                <p:cNvCxnSpPr/>
                <p:nvPr/>
              </p:nvCxnSpPr>
              <p:spPr>
                <a:xfrm>
                  <a:off x="1869463" y="2129646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024" name="Group 1023"/>
                <p:cNvGrpSpPr/>
                <p:nvPr/>
              </p:nvGrpSpPr>
              <p:grpSpPr>
                <a:xfrm>
                  <a:off x="1692787" y="2129646"/>
                  <a:ext cx="6099029" cy="180309"/>
                  <a:chOff x="1499688" y="1916832"/>
                  <a:chExt cx="6099029" cy="180309"/>
                </a:xfrm>
              </p:grpSpPr>
              <p:cxnSp>
                <p:nvCxnSpPr>
                  <p:cNvPr id="5" name="Straight Connector 4"/>
                  <p:cNvCxnSpPr/>
                  <p:nvPr/>
                </p:nvCxnSpPr>
                <p:spPr>
                  <a:xfrm>
                    <a:off x="1506609" y="1988840"/>
                    <a:ext cx="6084000" cy="0"/>
                  </a:xfrm>
                  <a:prstGeom prst="line">
                    <a:avLst/>
                  </a:prstGeom>
                  <a:ln w="76200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" name="Straight Connector 10"/>
                  <p:cNvCxnSpPr/>
                  <p:nvPr/>
                </p:nvCxnSpPr>
                <p:spPr>
                  <a:xfrm>
                    <a:off x="1506609" y="1916832"/>
                    <a:ext cx="6084000" cy="0"/>
                  </a:xfrm>
                  <a:prstGeom prst="line">
                    <a:avLst/>
                  </a:prstGeom>
                  <a:ln w="19050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255" name="Group 254"/>
                  <p:cNvGrpSpPr/>
                  <p:nvPr/>
                </p:nvGrpSpPr>
                <p:grpSpPr>
                  <a:xfrm>
                    <a:off x="1499688" y="2025133"/>
                    <a:ext cx="6099029" cy="72008"/>
                    <a:chOff x="2106776" y="1772816"/>
                    <a:chExt cx="7955077" cy="72008"/>
                  </a:xfrm>
                </p:grpSpPr>
                <p:cxnSp>
                  <p:nvCxnSpPr>
                    <p:cNvPr id="61" name="Straight Connector 60"/>
                    <p:cNvCxnSpPr/>
                    <p:nvPr/>
                  </p:nvCxnSpPr>
                  <p:spPr>
                    <a:xfrm>
                      <a:off x="248376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2" name="Straight Connector 61"/>
                    <p:cNvCxnSpPr/>
                    <p:nvPr/>
                  </p:nvCxnSpPr>
                  <p:spPr>
                    <a:xfrm>
                      <a:off x="2106776" y="1810912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3" name="Straight Connector 62"/>
                    <p:cNvCxnSpPr/>
                    <p:nvPr/>
                  </p:nvCxnSpPr>
                  <p:spPr>
                    <a:xfrm>
                      <a:off x="219573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4" name="Straight Connector 63"/>
                    <p:cNvCxnSpPr/>
                    <p:nvPr/>
                  </p:nvCxnSpPr>
                  <p:spPr>
                    <a:xfrm>
                      <a:off x="212372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5" name="Straight Connector 64"/>
                    <p:cNvCxnSpPr/>
                    <p:nvPr/>
                  </p:nvCxnSpPr>
                  <p:spPr>
                    <a:xfrm>
                      <a:off x="226774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6" name="Straight Connector 65"/>
                    <p:cNvCxnSpPr/>
                    <p:nvPr/>
                  </p:nvCxnSpPr>
                  <p:spPr>
                    <a:xfrm>
                      <a:off x="233975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7" name="Straight Connector 66"/>
                    <p:cNvCxnSpPr/>
                    <p:nvPr/>
                  </p:nvCxnSpPr>
                  <p:spPr>
                    <a:xfrm>
                      <a:off x="241176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8" name="Straight Connector 67"/>
                    <p:cNvCxnSpPr/>
                    <p:nvPr/>
                  </p:nvCxnSpPr>
                  <p:spPr>
                    <a:xfrm>
                      <a:off x="255577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" name="Straight Connector 68"/>
                    <p:cNvCxnSpPr/>
                    <p:nvPr/>
                  </p:nvCxnSpPr>
                  <p:spPr>
                    <a:xfrm>
                      <a:off x="262778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" name="Straight Connector 69"/>
                    <p:cNvCxnSpPr/>
                    <p:nvPr/>
                  </p:nvCxnSpPr>
                  <p:spPr>
                    <a:xfrm>
                      <a:off x="269979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1" name="Straight Connector 70"/>
                    <p:cNvCxnSpPr/>
                    <p:nvPr/>
                  </p:nvCxnSpPr>
                  <p:spPr>
                    <a:xfrm>
                      <a:off x="277180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" name="Straight Connector 71"/>
                    <p:cNvCxnSpPr/>
                    <p:nvPr/>
                  </p:nvCxnSpPr>
                  <p:spPr>
                    <a:xfrm>
                      <a:off x="320384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" name="Straight Connector 72"/>
                    <p:cNvCxnSpPr/>
                    <p:nvPr/>
                  </p:nvCxnSpPr>
                  <p:spPr>
                    <a:xfrm>
                      <a:off x="2826856" y="1810912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" name="Straight Connector 73"/>
                    <p:cNvCxnSpPr/>
                    <p:nvPr/>
                  </p:nvCxnSpPr>
                  <p:spPr>
                    <a:xfrm>
                      <a:off x="291581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5" name="Straight Connector 74"/>
                    <p:cNvCxnSpPr/>
                    <p:nvPr/>
                  </p:nvCxnSpPr>
                  <p:spPr>
                    <a:xfrm>
                      <a:off x="284380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" name="Straight Connector 75"/>
                    <p:cNvCxnSpPr/>
                    <p:nvPr/>
                  </p:nvCxnSpPr>
                  <p:spPr>
                    <a:xfrm>
                      <a:off x="298782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" name="Straight Connector 76"/>
                    <p:cNvCxnSpPr/>
                    <p:nvPr/>
                  </p:nvCxnSpPr>
                  <p:spPr>
                    <a:xfrm>
                      <a:off x="305983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" name="Straight Connector 77"/>
                    <p:cNvCxnSpPr/>
                    <p:nvPr/>
                  </p:nvCxnSpPr>
                  <p:spPr>
                    <a:xfrm>
                      <a:off x="313184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" name="Straight Connector 78"/>
                    <p:cNvCxnSpPr/>
                    <p:nvPr/>
                  </p:nvCxnSpPr>
                  <p:spPr>
                    <a:xfrm>
                      <a:off x="327585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" name="Straight Connector 79"/>
                    <p:cNvCxnSpPr/>
                    <p:nvPr/>
                  </p:nvCxnSpPr>
                  <p:spPr>
                    <a:xfrm>
                      <a:off x="334786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" name="Straight Connector 80"/>
                    <p:cNvCxnSpPr/>
                    <p:nvPr/>
                  </p:nvCxnSpPr>
                  <p:spPr>
                    <a:xfrm>
                      <a:off x="341987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2" name="Straight Connector 81"/>
                    <p:cNvCxnSpPr/>
                    <p:nvPr/>
                  </p:nvCxnSpPr>
                  <p:spPr>
                    <a:xfrm>
                      <a:off x="349188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" name="Straight Connector 82"/>
                    <p:cNvCxnSpPr/>
                    <p:nvPr/>
                  </p:nvCxnSpPr>
                  <p:spPr>
                    <a:xfrm>
                      <a:off x="392392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" name="Straight Connector 83"/>
                    <p:cNvCxnSpPr/>
                    <p:nvPr/>
                  </p:nvCxnSpPr>
                  <p:spPr>
                    <a:xfrm>
                      <a:off x="3546936" y="1810912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5" name="Straight Connector 84"/>
                    <p:cNvCxnSpPr/>
                    <p:nvPr/>
                  </p:nvCxnSpPr>
                  <p:spPr>
                    <a:xfrm>
                      <a:off x="363589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6" name="Straight Connector 85"/>
                    <p:cNvCxnSpPr/>
                    <p:nvPr/>
                  </p:nvCxnSpPr>
                  <p:spPr>
                    <a:xfrm>
                      <a:off x="356388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7" name="Straight Connector 86"/>
                    <p:cNvCxnSpPr/>
                    <p:nvPr/>
                  </p:nvCxnSpPr>
                  <p:spPr>
                    <a:xfrm>
                      <a:off x="370790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8" name="Straight Connector 87"/>
                    <p:cNvCxnSpPr/>
                    <p:nvPr/>
                  </p:nvCxnSpPr>
                  <p:spPr>
                    <a:xfrm>
                      <a:off x="377991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9" name="Straight Connector 88"/>
                    <p:cNvCxnSpPr/>
                    <p:nvPr/>
                  </p:nvCxnSpPr>
                  <p:spPr>
                    <a:xfrm>
                      <a:off x="385192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" name="Straight Connector 89"/>
                    <p:cNvCxnSpPr/>
                    <p:nvPr/>
                  </p:nvCxnSpPr>
                  <p:spPr>
                    <a:xfrm>
                      <a:off x="399593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" name="Straight Connector 90"/>
                    <p:cNvCxnSpPr/>
                    <p:nvPr/>
                  </p:nvCxnSpPr>
                  <p:spPr>
                    <a:xfrm>
                      <a:off x="406794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" name="Straight Connector 91"/>
                    <p:cNvCxnSpPr/>
                    <p:nvPr/>
                  </p:nvCxnSpPr>
                  <p:spPr>
                    <a:xfrm>
                      <a:off x="413995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" name="Straight Connector 92"/>
                    <p:cNvCxnSpPr/>
                    <p:nvPr/>
                  </p:nvCxnSpPr>
                  <p:spPr>
                    <a:xfrm>
                      <a:off x="421196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6" name="Straight Connector 155"/>
                    <p:cNvCxnSpPr/>
                    <p:nvPr/>
                  </p:nvCxnSpPr>
                  <p:spPr>
                    <a:xfrm>
                      <a:off x="464400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7" name="Straight Connector 156"/>
                    <p:cNvCxnSpPr/>
                    <p:nvPr/>
                  </p:nvCxnSpPr>
                  <p:spPr>
                    <a:xfrm>
                      <a:off x="435597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8" name="Straight Connector 157"/>
                    <p:cNvCxnSpPr/>
                    <p:nvPr/>
                  </p:nvCxnSpPr>
                  <p:spPr>
                    <a:xfrm>
                      <a:off x="428396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9" name="Straight Connector 158"/>
                    <p:cNvCxnSpPr/>
                    <p:nvPr/>
                  </p:nvCxnSpPr>
                  <p:spPr>
                    <a:xfrm>
                      <a:off x="442798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0" name="Straight Connector 159"/>
                    <p:cNvCxnSpPr/>
                    <p:nvPr/>
                  </p:nvCxnSpPr>
                  <p:spPr>
                    <a:xfrm>
                      <a:off x="449999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1" name="Straight Connector 160"/>
                    <p:cNvCxnSpPr/>
                    <p:nvPr/>
                  </p:nvCxnSpPr>
                  <p:spPr>
                    <a:xfrm>
                      <a:off x="457200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2" name="Straight Connector 161"/>
                    <p:cNvCxnSpPr/>
                    <p:nvPr/>
                  </p:nvCxnSpPr>
                  <p:spPr>
                    <a:xfrm>
                      <a:off x="471601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3" name="Straight Connector 162"/>
                    <p:cNvCxnSpPr/>
                    <p:nvPr/>
                  </p:nvCxnSpPr>
                  <p:spPr>
                    <a:xfrm>
                      <a:off x="478802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4" name="Straight Connector 163"/>
                    <p:cNvCxnSpPr/>
                    <p:nvPr/>
                  </p:nvCxnSpPr>
                  <p:spPr>
                    <a:xfrm>
                      <a:off x="486003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5" name="Straight Connector 164"/>
                    <p:cNvCxnSpPr/>
                    <p:nvPr/>
                  </p:nvCxnSpPr>
                  <p:spPr>
                    <a:xfrm>
                      <a:off x="493204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7" name="Straight Connector 166"/>
                    <p:cNvCxnSpPr/>
                    <p:nvPr/>
                  </p:nvCxnSpPr>
                  <p:spPr>
                    <a:xfrm>
                      <a:off x="536408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8" name="Straight Connector 167"/>
                    <p:cNvCxnSpPr/>
                    <p:nvPr/>
                  </p:nvCxnSpPr>
                  <p:spPr>
                    <a:xfrm>
                      <a:off x="507605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9" name="Straight Connector 168"/>
                    <p:cNvCxnSpPr/>
                    <p:nvPr/>
                  </p:nvCxnSpPr>
                  <p:spPr>
                    <a:xfrm>
                      <a:off x="500404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0" name="Straight Connector 169"/>
                    <p:cNvCxnSpPr/>
                    <p:nvPr/>
                  </p:nvCxnSpPr>
                  <p:spPr>
                    <a:xfrm>
                      <a:off x="514806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1" name="Straight Connector 170"/>
                    <p:cNvCxnSpPr/>
                    <p:nvPr/>
                  </p:nvCxnSpPr>
                  <p:spPr>
                    <a:xfrm>
                      <a:off x="522007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2" name="Straight Connector 171"/>
                    <p:cNvCxnSpPr/>
                    <p:nvPr/>
                  </p:nvCxnSpPr>
                  <p:spPr>
                    <a:xfrm>
                      <a:off x="529208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3" name="Straight Connector 172"/>
                    <p:cNvCxnSpPr/>
                    <p:nvPr/>
                  </p:nvCxnSpPr>
                  <p:spPr>
                    <a:xfrm>
                      <a:off x="543609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4" name="Straight Connector 173"/>
                    <p:cNvCxnSpPr/>
                    <p:nvPr/>
                  </p:nvCxnSpPr>
                  <p:spPr>
                    <a:xfrm>
                      <a:off x="550810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5" name="Straight Connector 174"/>
                    <p:cNvCxnSpPr/>
                    <p:nvPr/>
                  </p:nvCxnSpPr>
                  <p:spPr>
                    <a:xfrm>
                      <a:off x="558011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6" name="Straight Connector 175"/>
                    <p:cNvCxnSpPr/>
                    <p:nvPr/>
                  </p:nvCxnSpPr>
                  <p:spPr>
                    <a:xfrm>
                      <a:off x="565212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8" name="Straight Connector 177"/>
                    <p:cNvCxnSpPr/>
                    <p:nvPr/>
                  </p:nvCxnSpPr>
                  <p:spPr>
                    <a:xfrm>
                      <a:off x="4267301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9" name="Straight Connector 178"/>
                    <p:cNvCxnSpPr/>
                    <p:nvPr/>
                  </p:nvCxnSpPr>
                  <p:spPr>
                    <a:xfrm>
                      <a:off x="498529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1" name="Straight Connector 180"/>
                    <p:cNvCxnSpPr/>
                    <p:nvPr/>
                  </p:nvCxnSpPr>
                  <p:spPr>
                    <a:xfrm>
                      <a:off x="608416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2" name="Straight Connector 181"/>
                    <p:cNvCxnSpPr/>
                    <p:nvPr/>
                  </p:nvCxnSpPr>
                  <p:spPr>
                    <a:xfrm>
                      <a:off x="579613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3" name="Straight Connector 182"/>
                    <p:cNvCxnSpPr/>
                    <p:nvPr/>
                  </p:nvCxnSpPr>
                  <p:spPr>
                    <a:xfrm>
                      <a:off x="572412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4" name="Straight Connector 183"/>
                    <p:cNvCxnSpPr/>
                    <p:nvPr/>
                  </p:nvCxnSpPr>
                  <p:spPr>
                    <a:xfrm>
                      <a:off x="586814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5" name="Straight Connector 184"/>
                    <p:cNvCxnSpPr/>
                    <p:nvPr/>
                  </p:nvCxnSpPr>
                  <p:spPr>
                    <a:xfrm>
                      <a:off x="594015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6" name="Straight Connector 185"/>
                    <p:cNvCxnSpPr/>
                    <p:nvPr/>
                  </p:nvCxnSpPr>
                  <p:spPr>
                    <a:xfrm>
                      <a:off x="601216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7" name="Straight Connector 186"/>
                    <p:cNvCxnSpPr/>
                    <p:nvPr/>
                  </p:nvCxnSpPr>
                  <p:spPr>
                    <a:xfrm>
                      <a:off x="615617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8" name="Straight Connector 187"/>
                    <p:cNvCxnSpPr/>
                    <p:nvPr/>
                  </p:nvCxnSpPr>
                  <p:spPr>
                    <a:xfrm>
                      <a:off x="622818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9" name="Straight Connector 188"/>
                    <p:cNvCxnSpPr/>
                    <p:nvPr/>
                  </p:nvCxnSpPr>
                  <p:spPr>
                    <a:xfrm>
                      <a:off x="630019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0" name="Straight Connector 189"/>
                    <p:cNvCxnSpPr/>
                    <p:nvPr/>
                  </p:nvCxnSpPr>
                  <p:spPr>
                    <a:xfrm>
                      <a:off x="637220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2" name="Straight Connector 191"/>
                    <p:cNvCxnSpPr/>
                    <p:nvPr/>
                  </p:nvCxnSpPr>
                  <p:spPr>
                    <a:xfrm>
                      <a:off x="570537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3" name="Straight Connector 192"/>
                    <p:cNvCxnSpPr/>
                    <p:nvPr/>
                  </p:nvCxnSpPr>
                  <p:spPr>
                    <a:xfrm>
                      <a:off x="680424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4" name="Straight Connector 193"/>
                    <p:cNvCxnSpPr/>
                    <p:nvPr/>
                  </p:nvCxnSpPr>
                  <p:spPr>
                    <a:xfrm>
                      <a:off x="651621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5" name="Straight Connector 194"/>
                    <p:cNvCxnSpPr/>
                    <p:nvPr/>
                  </p:nvCxnSpPr>
                  <p:spPr>
                    <a:xfrm>
                      <a:off x="644420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6" name="Straight Connector 195"/>
                    <p:cNvCxnSpPr/>
                    <p:nvPr/>
                  </p:nvCxnSpPr>
                  <p:spPr>
                    <a:xfrm>
                      <a:off x="658822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7" name="Straight Connector 196"/>
                    <p:cNvCxnSpPr/>
                    <p:nvPr/>
                  </p:nvCxnSpPr>
                  <p:spPr>
                    <a:xfrm>
                      <a:off x="666023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8" name="Straight Connector 197"/>
                    <p:cNvCxnSpPr/>
                    <p:nvPr/>
                  </p:nvCxnSpPr>
                  <p:spPr>
                    <a:xfrm>
                      <a:off x="673224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9" name="Straight Connector 198"/>
                    <p:cNvCxnSpPr/>
                    <p:nvPr/>
                  </p:nvCxnSpPr>
                  <p:spPr>
                    <a:xfrm>
                      <a:off x="687625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0" name="Straight Connector 199"/>
                    <p:cNvCxnSpPr/>
                    <p:nvPr/>
                  </p:nvCxnSpPr>
                  <p:spPr>
                    <a:xfrm>
                      <a:off x="694826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1" name="Straight Connector 200"/>
                    <p:cNvCxnSpPr/>
                    <p:nvPr/>
                  </p:nvCxnSpPr>
                  <p:spPr>
                    <a:xfrm>
                      <a:off x="702027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2" name="Straight Connector 201"/>
                    <p:cNvCxnSpPr/>
                    <p:nvPr/>
                  </p:nvCxnSpPr>
                  <p:spPr>
                    <a:xfrm>
                      <a:off x="709228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4" name="Straight Connector 203"/>
                    <p:cNvCxnSpPr/>
                    <p:nvPr/>
                  </p:nvCxnSpPr>
                  <p:spPr>
                    <a:xfrm>
                      <a:off x="642545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5" name="Straight Connector 204"/>
                    <p:cNvCxnSpPr/>
                    <p:nvPr/>
                  </p:nvCxnSpPr>
                  <p:spPr>
                    <a:xfrm>
                      <a:off x="752432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6" name="Straight Connector 205"/>
                    <p:cNvCxnSpPr/>
                    <p:nvPr/>
                  </p:nvCxnSpPr>
                  <p:spPr>
                    <a:xfrm>
                      <a:off x="723629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7" name="Straight Connector 206"/>
                    <p:cNvCxnSpPr/>
                    <p:nvPr/>
                  </p:nvCxnSpPr>
                  <p:spPr>
                    <a:xfrm>
                      <a:off x="716428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8" name="Straight Connector 207"/>
                    <p:cNvCxnSpPr/>
                    <p:nvPr/>
                  </p:nvCxnSpPr>
                  <p:spPr>
                    <a:xfrm>
                      <a:off x="730830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9" name="Straight Connector 208"/>
                    <p:cNvCxnSpPr/>
                    <p:nvPr/>
                  </p:nvCxnSpPr>
                  <p:spPr>
                    <a:xfrm>
                      <a:off x="738031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0" name="Straight Connector 209"/>
                    <p:cNvCxnSpPr/>
                    <p:nvPr/>
                  </p:nvCxnSpPr>
                  <p:spPr>
                    <a:xfrm>
                      <a:off x="745232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1" name="Straight Connector 210"/>
                    <p:cNvCxnSpPr/>
                    <p:nvPr/>
                  </p:nvCxnSpPr>
                  <p:spPr>
                    <a:xfrm>
                      <a:off x="759633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2" name="Straight Connector 211"/>
                    <p:cNvCxnSpPr/>
                    <p:nvPr/>
                  </p:nvCxnSpPr>
                  <p:spPr>
                    <a:xfrm>
                      <a:off x="766834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3" name="Straight Connector 212"/>
                    <p:cNvCxnSpPr/>
                    <p:nvPr/>
                  </p:nvCxnSpPr>
                  <p:spPr>
                    <a:xfrm>
                      <a:off x="774035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4" name="Straight Connector 213"/>
                    <p:cNvCxnSpPr/>
                    <p:nvPr/>
                  </p:nvCxnSpPr>
                  <p:spPr>
                    <a:xfrm>
                      <a:off x="781236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6" name="Straight Connector 215"/>
                    <p:cNvCxnSpPr/>
                    <p:nvPr/>
                  </p:nvCxnSpPr>
                  <p:spPr>
                    <a:xfrm>
                      <a:off x="714553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7" name="Straight Connector 216"/>
                    <p:cNvCxnSpPr/>
                    <p:nvPr/>
                  </p:nvCxnSpPr>
                  <p:spPr>
                    <a:xfrm>
                      <a:off x="824440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8" name="Straight Connector 217"/>
                    <p:cNvCxnSpPr/>
                    <p:nvPr/>
                  </p:nvCxnSpPr>
                  <p:spPr>
                    <a:xfrm>
                      <a:off x="795637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9" name="Straight Connector 218"/>
                    <p:cNvCxnSpPr/>
                    <p:nvPr/>
                  </p:nvCxnSpPr>
                  <p:spPr>
                    <a:xfrm>
                      <a:off x="788436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0" name="Straight Connector 219"/>
                    <p:cNvCxnSpPr/>
                    <p:nvPr/>
                  </p:nvCxnSpPr>
                  <p:spPr>
                    <a:xfrm>
                      <a:off x="802838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1" name="Straight Connector 220"/>
                    <p:cNvCxnSpPr/>
                    <p:nvPr/>
                  </p:nvCxnSpPr>
                  <p:spPr>
                    <a:xfrm>
                      <a:off x="810039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2" name="Straight Connector 221"/>
                    <p:cNvCxnSpPr/>
                    <p:nvPr/>
                  </p:nvCxnSpPr>
                  <p:spPr>
                    <a:xfrm>
                      <a:off x="817240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3" name="Straight Connector 222"/>
                    <p:cNvCxnSpPr/>
                    <p:nvPr/>
                  </p:nvCxnSpPr>
                  <p:spPr>
                    <a:xfrm>
                      <a:off x="831641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4" name="Straight Connector 223"/>
                    <p:cNvCxnSpPr/>
                    <p:nvPr/>
                  </p:nvCxnSpPr>
                  <p:spPr>
                    <a:xfrm>
                      <a:off x="838842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5" name="Straight Connector 224"/>
                    <p:cNvCxnSpPr/>
                    <p:nvPr/>
                  </p:nvCxnSpPr>
                  <p:spPr>
                    <a:xfrm>
                      <a:off x="846043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6" name="Straight Connector 225"/>
                    <p:cNvCxnSpPr/>
                    <p:nvPr/>
                  </p:nvCxnSpPr>
                  <p:spPr>
                    <a:xfrm>
                      <a:off x="853244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8" name="Straight Connector 227"/>
                    <p:cNvCxnSpPr/>
                    <p:nvPr/>
                  </p:nvCxnSpPr>
                  <p:spPr>
                    <a:xfrm>
                      <a:off x="786561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9" name="Straight Connector 228"/>
                    <p:cNvCxnSpPr/>
                    <p:nvPr/>
                  </p:nvCxnSpPr>
                  <p:spPr>
                    <a:xfrm>
                      <a:off x="896448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0" name="Straight Connector 229"/>
                    <p:cNvCxnSpPr/>
                    <p:nvPr/>
                  </p:nvCxnSpPr>
                  <p:spPr>
                    <a:xfrm>
                      <a:off x="867645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1" name="Straight Connector 230"/>
                    <p:cNvCxnSpPr/>
                    <p:nvPr/>
                  </p:nvCxnSpPr>
                  <p:spPr>
                    <a:xfrm>
                      <a:off x="860444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2" name="Straight Connector 231"/>
                    <p:cNvCxnSpPr/>
                    <p:nvPr/>
                  </p:nvCxnSpPr>
                  <p:spPr>
                    <a:xfrm>
                      <a:off x="874846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3" name="Straight Connector 232"/>
                    <p:cNvCxnSpPr/>
                    <p:nvPr/>
                  </p:nvCxnSpPr>
                  <p:spPr>
                    <a:xfrm>
                      <a:off x="882047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4" name="Straight Connector 233"/>
                    <p:cNvCxnSpPr/>
                    <p:nvPr/>
                  </p:nvCxnSpPr>
                  <p:spPr>
                    <a:xfrm>
                      <a:off x="889248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5" name="Straight Connector 234"/>
                    <p:cNvCxnSpPr/>
                    <p:nvPr/>
                  </p:nvCxnSpPr>
                  <p:spPr>
                    <a:xfrm>
                      <a:off x="903649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6" name="Straight Connector 235"/>
                    <p:cNvCxnSpPr/>
                    <p:nvPr/>
                  </p:nvCxnSpPr>
                  <p:spPr>
                    <a:xfrm>
                      <a:off x="910850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7" name="Straight Connector 236"/>
                    <p:cNvCxnSpPr/>
                    <p:nvPr/>
                  </p:nvCxnSpPr>
                  <p:spPr>
                    <a:xfrm>
                      <a:off x="918051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8" name="Straight Connector 237"/>
                    <p:cNvCxnSpPr/>
                    <p:nvPr/>
                  </p:nvCxnSpPr>
                  <p:spPr>
                    <a:xfrm>
                      <a:off x="925252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0" name="Straight Connector 239"/>
                    <p:cNvCxnSpPr/>
                    <p:nvPr/>
                  </p:nvCxnSpPr>
                  <p:spPr>
                    <a:xfrm>
                      <a:off x="858569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1" name="Straight Connector 240"/>
                    <p:cNvCxnSpPr/>
                    <p:nvPr/>
                  </p:nvCxnSpPr>
                  <p:spPr>
                    <a:xfrm>
                      <a:off x="968456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2" name="Straight Connector 241"/>
                    <p:cNvCxnSpPr/>
                    <p:nvPr/>
                  </p:nvCxnSpPr>
                  <p:spPr>
                    <a:xfrm>
                      <a:off x="939653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3" name="Straight Connector 242"/>
                    <p:cNvCxnSpPr/>
                    <p:nvPr/>
                  </p:nvCxnSpPr>
                  <p:spPr>
                    <a:xfrm>
                      <a:off x="932452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4" name="Straight Connector 243"/>
                    <p:cNvCxnSpPr/>
                    <p:nvPr/>
                  </p:nvCxnSpPr>
                  <p:spPr>
                    <a:xfrm>
                      <a:off x="946854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5" name="Straight Connector 244"/>
                    <p:cNvCxnSpPr/>
                    <p:nvPr/>
                  </p:nvCxnSpPr>
                  <p:spPr>
                    <a:xfrm>
                      <a:off x="954055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6" name="Straight Connector 245"/>
                    <p:cNvCxnSpPr/>
                    <p:nvPr/>
                  </p:nvCxnSpPr>
                  <p:spPr>
                    <a:xfrm>
                      <a:off x="961256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7" name="Straight Connector 246"/>
                    <p:cNvCxnSpPr/>
                    <p:nvPr/>
                  </p:nvCxnSpPr>
                  <p:spPr>
                    <a:xfrm>
                      <a:off x="975657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8" name="Straight Connector 247"/>
                    <p:cNvCxnSpPr/>
                    <p:nvPr/>
                  </p:nvCxnSpPr>
                  <p:spPr>
                    <a:xfrm>
                      <a:off x="982858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9" name="Straight Connector 248"/>
                    <p:cNvCxnSpPr/>
                    <p:nvPr/>
                  </p:nvCxnSpPr>
                  <p:spPr>
                    <a:xfrm>
                      <a:off x="990059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50" name="Straight Connector 249"/>
                    <p:cNvCxnSpPr/>
                    <p:nvPr/>
                  </p:nvCxnSpPr>
                  <p:spPr>
                    <a:xfrm>
                      <a:off x="997260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52" name="Straight Connector 251"/>
                    <p:cNvCxnSpPr/>
                    <p:nvPr/>
                  </p:nvCxnSpPr>
                  <p:spPr>
                    <a:xfrm>
                      <a:off x="930577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53" name="Straight Connector 252"/>
                    <p:cNvCxnSpPr/>
                    <p:nvPr/>
                  </p:nvCxnSpPr>
                  <p:spPr>
                    <a:xfrm>
                      <a:off x="1004460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54" name="Straight Connector 253"/>
                    <p:cNvCxnSpPr/>
                    <p:nvPr/>
                  </p:nvCxnSpPr>
                  <p:spPr>
                    <a:xfrm>
                      <a:off x="1002585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1023" name="TextBox 1022"/>
                <p:cNvSpPr txBox="1"/>
                <p:nvPr/>
              </p:nvSpPr>
              <p:spPr>
                <a:xfrm>
                  <a:off x="7724608" y="2070338"/>
                  <a:ext cx="274434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1000" dirty="0" smtClean="0">
                      <a:latin typeface="Segoe UI" panose="020B0502040204020203" pitchFamily="34" charset="0"/>
                      <a:ea typeface="Segoe UI" panose="020B0502040204020203" pitchFamily="34" charset="0"/>
                      <a:cs typeface="Segoe UI" panose="020B0502040204020203" pitchFamily="34" charset="0"/>
                    </a:rPr>
                    <a:t>м</a:t>
                  </a:r>
                  <a:endParaRPr lang="en-US" sz="1000" dirty="0"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1028" name="TextBox 1027"/>
                <p:cNvSpPr txBox="1"/>
                <p:nvPr/>
              </p:nvSpPr>
              <p:spPr>
                <a:xfrm>
                  <a:off x="1590111" y="2224241"/>
                  <a:ext cx="234360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42" name="TextBox 1041"/>
                <p:cNvSpPr txBox="1"/>
                <p:nvPr/>
              </p:nvSpPr>
              <p:spPr>
                <a:xfrm>
                  <a:off x="2119254" y="2225104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10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49" name="TextBox 1048"/>
                <p:cNvSpPr txBox="1"/>
                <p:nvPr/>
              </p:nvSpPr>
              <p:spPr>
                <a:xfrm>
                  <a:off x="2671075" y="2224241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20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56" name="TextBox 1055"/>
                <p:cNvSpPr txBox="1"/>
                <p:nvPr/>
              </p:nvSpPr>
              <p:spPr>
                <a:xfrm>
                  <a:off x="3221816" y="2222723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30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63" name="TextBox 1062"/>
                <p:cNvSpPr txBox="1"/>
                <p:nvPr/>
              </p:nvSpPr>
              <p:spPr>
                <a:xfrm>
                  <a:off x="3775152" y="2226622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40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70" name="TextBox 1069"/>
                <p:cNvSpPr txBox="1"/>
                <p:nvPr/>
              </p:nvSpPr>
              <p:spPr>
                <a:xfrm>
                  <a:off x="4325746" y="2227485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50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77" name="TextBox 1076"/>
                <p:cNvSpPr txBox="1"/>
                <p:nvPr/>
              </p:nvSpPr>
              <p:spPr>
                <a:xfrm>
                  <a:off x="4881242" y="2223015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60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84" name="TextBox 1083"/>
                <p:cNvSpPr txBox="1"/>
                <p:nvPr/>
              </p:nvSpPr>
              <p:spPr>
                <a:xfrm>
                  <a:off x="5431399" y="2226259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70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91" name="TextBox 1090"/>
                <p:cNvSpPr txBox="1"/>
                <p:nvPr/>
              </p:nvSpPr>
              <p:spPr>
                <a:xfrm>
                  <a:off x="5982000" y="2223015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80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98" name="TextBox 1097"/>
                <p:cNvSpPr txBox="1"/>
                <p:nvPr/>
              </p:nvSpPr>
              <p:spPr>
                <a:xfrm>
                  <a:off x="6534538" y="2223878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90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05" name="TextBox 1104"/>
                <p:cNvSpPr txBox="1"/>
                <p:nvPr/>
              </p:nvSpPr>
              <p:spPr>
                <a:xfrm>
                  <a:off x="7063182" y="2224241"/>
                  <a:ext cx="333746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100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19" name="TextBox 1118"/>
                <p:cNvSpPr txBox="1"/>
                <p:nvPr/>
              </p:nvSpPr>
              <p:spPr>
                <a:xfrm>
                  <a:off x="1312835" y="2079067"/>
                  <a:ext cx="260008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1000" b="1" dirty="0" smtClean="0">
                      <a:latin typeface="Arial Narrow" panose="020B0606020202030204" pitchFamily="34" charset="0"/>
                    </a:rPr>
                    <a:t>Д</a:t>
                  </a:r>
                  <a:endParaRPr lang="en-US" sz="1000" b="1" dirty="0">
                    <a:latin typeface="Arial Narrow" panose="020B0606020202030204" pitchFamily="34" charset="0"/>
                  </a:endParaRPr>
                </a:p>
              </p:txBody>
            </p:sp>
            <p:cxnSp>
              <p:nvCxnSpPr>
                <p:cNvPr id="1128" name="Straight Connector 1127"/>
                <p:cNvCxnSpPr/>
                <p:nvPr/>
              </p:nvCxnSpPr>
              <p:spPr>
                <a:xfrm>
                  <a:off x="2390186" y="212964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9" name="Straight Connector 1128"/>
                <p:cNvCxnSpPr/>
                <p:nvPr/>
              </p:nvCxnSpPr>
              <p:spPr>
                <a:xfrm>
                  <a:off x="2843663" y="212964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0" name="Straight Connector 1129"/>
                <p:cNvCxnSpPr/>
                <p:nvPr/>
              </p:nvCxnSpPr>
              <p:spPr>
                <a:xfrm>
                  <a:off x="3254282" y="212964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1" name="Straight Connector 1130"/>
                <p:cNvCxnSpPr/>
                <p:nvPr/>
              </p:nvCxnSpPr>
              <p:spPr>
                <a:xfrm>
                  <a:off x="3623846" y="212964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2" name="Straight Connector 1131"/>
                <p:cNvCxnSpPr/>
                <p:nvPr/>
              </p:nvCxnSpPr>
              <p:spPr>
                <a:xfrm>
                  <a:off x="3974362" y="212964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3" name="Straight Connector 1132"/>
                <p:cNvCxnSpPr/>
                <p:nvPr/>
              </p:nvCxnSpPr>
              <p:spPr>
                <a:xfrm>
                  <a:off x="4243346" y="212964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4" name="Straight Connector 1133"/>
                <p:cNvCxnSpPr/>
                <p:nvPr/>
              </p:nvCxnSpPr>
              <p:spPr>
                <a:xfrm>
                  <a:off x="4509949" y="212964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5" name="Straight Connector 1134"/>
                <p:cNvCxnSpPr/>
                <p:nvPr/>
              </p:nvCxnSpPr>
              <p:spPr>
                <a:xfrm>
                  <a:off x="4759970" y="212964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6" name="Straight Connector 1135"/>
                <p:cNvCxnSpPr/>
                <p:nvPr/>
              </p:nvCxnSpPr>
              <p:spPr>
                <a:xfrm>
                  <a:off x="4994379" y="212964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7" name="Straight Connector 1136"/>
                <p:cNvCxnSpPr/>
                <p:nvPr/>
              </p:nvCxnSpPr>
              <p:spPr>
                <a:xfrm>
                  <a:off x="5222308" y="2129646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8" name="Straight Connector 1137"/>
                <p:cNvCxnSpPr/>
                <p:nvPr/>
              </p:nvCxnSpPr>
              <p:spPr>
                <a:xfrm>
                  <a:off x="5440713" y="212964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9" name="Straight Connector 1138"/>
                <p:cNvCxnSpPr/>
                <p:nvPr/>
              </p:nvCxnSpPr>
              <p:spPr>
                <a:xfrm>
                  <a:off x="5655019" y="212964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0" name="Straight Connector 1139"/>
                <p:cNvCxnSpPr/>
                <p:nvPr/>
              </p:nvCxnSpPr>
              <p:spPr>
                <a:xfrm>
                  <a:off x="5838372" y="212964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1" name="Straight Connector 1140"/>
                <p:cNvCxnSpPr/>
                <p:nvPr/>
              </p:nvCxnSpPr>
              <p:spPr>
                <a:xfrm>
                  <a:off x="6000296" y="212964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2" name="Straight Connector 1141"/>
                <p:cNvCxnSpPr/>
                <p:nvPr/>
              </p:nvCxnSpPr>
              <p:spPr>
                <a:xfrm>
                  <a:off x="6175657" y="2129646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3" name="Straight Connector 1142"/>
                <p:cNvCxnSpPr/>
                <p:nvPr/>
              </p:nvCxnSpPr>
              <p:spPr>
                <a:xfrm>
                  <a:off x="6940976" y="2129646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4" name="Straight Connector 1143"/>
                <p:cNvCxnSpPr/>
                <p:nvPr/>
              </p:nvCxnSpPr>
              <p:spPr>
                <a:xfrm>
                  <a:off x="7533707" y="2129646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5" name="Straight Connector 1144"/>
                <p:cNvCxnSpPr/>
                <p:nvPr/>
              </p:nvCxnSpPr>
              <p:spPr>
                <a:xfrm>
                  <a:off x="6350626" y="212964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6" name="Straight Connector 1145"/>
                <p:cNvCxnSpPr/>
                <p:nvPr/>
              </p:nvCxnSpPr>
              <p:spPr>
                <a:xfrm>
                  <a:off x="6503026" y="212964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7" name="Straight Connector 1146"/>
                <p:cNvCxnSpPr/>
                <p:nvPr/>
              </p:nvCxnSpPr>
              <p:spPr>
                <a:xfrm>
                  <a:off x="6662569" y="212964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8" name="Straight Connector 1147"/>
                <p:cNvCxnSpPr/>
                <p:nvPr/>
              </p:nvCxnSpPr>
              <p:spPr>
                <a:xfrm>
                  <a:off x="6812588" y="212964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9" name="Straight Connector 1148"/>
                <p:cNvCxnSpPr/>
                <p:nvPr/>
              </p:nvCxnSpPr>
              <p:spPr>
                <a:xfrm>
                  <a:off x="7070706" y="212964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0" name="Straight Connector 1149"/>
                <p:cNvCxnSpPr/>
                <p:nvPr/>
              </p:nvCxnSpPr>
              <p:spPr>
                <a:xfrm>
                  <a:off x="7190912" y="212964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1" name="Straight Connector 1150"/>
                <p:cNvCxnSpPr/>
                <p:nvPr/>
              </p:nvCxnSpPr>
              <p:spPr>
                <a:xfrm>
                  <a:off x="7308159" y="212964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2" name="Straight Connector 1151"/>
                <p:cNvCxnSpPr/>
                <p:nvPr/>
              </p:nvCxnSpPr>
              <p:spPr>
                <a:xfrm>
                  <a:off x="7423603" y="212964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3" name="Straight Connector 1152"/>
                <p:cNvCxnSpPr/>
                <p:nvPr/>
              </p:nvCxnSpPr>
              <p:spPr>
                <a:xfrm>
                  <a:off x="7639627" y="212964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4" name="Straight Connector 1153"/>
                <p:cNvCxnSpPr/>
                <p:nvPr/>
              </p:nvCxnSpPr>
              <p:spPr>
                <a:xfrm>
                  <a:off x="7716397" y="212964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17" name="TextBox 1216"/>
                <p:cNvSpPr txBox="1"/>
                <p:nvPr/>
              </p:nvSpPr>
              <p:spPr>
                <a:xfrm>
                  <a:off x="1626673" y="2089388"/>
                  <a:ext cx="492443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900" b="1" dirty="0" smtClean="0">
                      <a:ln>
                        <a:solidFill>
                          <a:schemeClr val="tx1"/>
                        </a:solidFill>
                      </a:ln>
                      <a:solidFill>
                        <a:schemeClr val="bg1"/>
                      </a:solidFill>
                      <a:latin typeface="Arial Black" panose="020B0A04020102020204" pitchFamily="34" charset="0"/>
                      <a:cs typeface="Aharoni" panose="02010803020104030203" pitchFamily="2" charset="-79"/>
                    </a:rPr>
                    <a:t>2000</a:t>
                  </a:r>
                  <a:endParaRPr lang="en-US" sz="900" b="1" dirty="0">
                    <a:ln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haroni" panose="02010803020104030203" pitchFamily="2" charset="-79"/>
                  </a:endParaRPr>
                </a:p>
              </p:txBody>
            </p:sp>
            <p:sp>
              <p:nvSpPr>
                <p:cNvPr id="1218" name="TextBox 1217"/>
                <p:cNvSpPr txBox="1"/>
                <p:nvPr/>
              </p:nvSpPr>
              <p:spPr>
                <a:xfrm>
                  <a:off x="3729763" y="2089388"/>
                  <a:ext cx="492443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900" b="1" dirty="0" smtClean="0">
                      <a:ln>
                        <a:solidFill>
                          <a:schemeClr val="tx1"/>
                        </a:solidFill>
                      </a:ln>
                      <a:solidFill>
                        <a:schemeClr val="bg1"/>
                      </a:solidFill>
                      <a:latin typeface="Arial Black" panose="020B0A04020102020204" pitchFamily="34" charset="0"/>
                      <a:cs typeface="Aharoni" panose="02010803020104030203" pitchFamily="2" charset="-79"/>
                    </a:rPr>
                    <a:t>15</a:t>
                  </a:r>
                  <a:r>
                    <a:rPr lang="ru-RU" sz="900" b="1" dirty="0" smtClean="0">
                      <a:ln>
                        <a:solidFill>
                          <a:schemeClr val="tx1"/>
                        </a:solidFill>
                      </a:ln>
                      <a:solidFill>
                        <a:schemeClr val="bg1"/>
                      </a:solidFill>
                      <a:latin typeface="Arial Black" panose="020B0A04020102020204" pitchFamily="34" charset="0"/>
                      <a:cs typeface="Aharoni" panose="02010803020104030203" pitchFamily="2" charset="-79"/>
                    </a:rPr>
                    <a:t>00</a:t>
                  </a:r>
                  <a:endParaRPr lang="en-US" sz="900" b="1" dirty="0">
                    <a:ln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haroni" panose="02010803020104030203" pitchFamily="2" charset="-79"/>
                  </a:endParaRPr>
                </a:p>
              </p:txBody>
            </p:sp>
            <p:sp>
              <p:nvSpPr>
                <p:cNvPr id="1219" name="TextBox 1218"/>
                <p:cNvSpPr txBox="1"/>
                <p:nvPr/>
              </p:nvSpPr>
              <p:spPr>
                <a:xfrm>
                  <a:off x="5930191" y="2089388"/>
                  <a:ext cx="492443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900" b="1" dirty="0" smtClean="0">
                      <a:ln>
                        <a:solidFill>
                          <a:schemeClr val="tx1"/>
                        </a:solidFill>
                      </a:ln>
                      <a:solidFill>
                        <a:schemeClr val="bg1"/>
                      </a:solidFill>
                      <a:latin typeface="Arial Black" panose="020B0A04020102020204" pitchFamily="34" charset="0"/>
                      <a:cs typeface="Aharoni" panose="02010803020104030203" pitchFamily="2" charset="-79"/>
                    </a:rPr>
                    <a:t>10</a:t>
                  </a:r>
                  <a:r>
                    <a:rPr lang="ru-RU" sz="900" b="1" dirty="0" smtClean="0">
                      <a:ln>
                        <a:solidFill>
                          <a:schemeClr val="tx1"/>
                        </a:solidFill>
                      </a:ln>
                      <a:solidFill>
                        <a:schemeClr val="bg1"/>
                      </a:solidFill>
                      <a:latin typeface="Arial Black" panose="020B0A04020102020204" pitchFamily="34" charset="0"/>
                      <a:cs typeface="Aharoni" panose="02010803020104030203" pitchFamily="2" charset="-79"/>
                    </a:rPr>
                    <a:t>00</a:t>
                  </a:r>
                  <a:endParaRPr lang="en-US" sz="900" b="1" dirty="0">
                    <a:ln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haroni" panose="02010803020104030203" pitchFamily="2" charset="-79"/>
                  </a:endParaRPr>
                </a:p>
              </p:txBody>
            </p:sp>
            <p:sp>
              <p:nvSpPr>
                <p:cNvPr id="1232" name="TextBox 1231"/>
                <p:cNvSpPr txBox="1"/>
                <p:nvPr/>
              </p:nvSpPr>
              <p:spPr>
                <a:xfrm>
                  <a:off x="1686401" y="1976104"/>
                  <a:ext cx="601447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150</a:t>
                  </a:r>
                  <a:r>
                    <a:rPr lang="ru-RU" sz="7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    кГц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97" name="TextBox 1396"/>
                <p:cNvSpPr txBox="1"/>
                <p:nvPr/>
              </p:nvSpPr>
              <p:spPr>
                <a:xfrm>
                  <a:off x="2679112" y="1976105"/>
                  <a:ext cx="333746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170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98" name="TextBox 1397"/>
                <p:cNvSpPr txBox="1"/>
                <p:nvPr/>
              </p:nvSpPr>
              <p:spPr>
                <a:xfrm>
                  <a:off x="3806857" y="1976105"/>
                  <a:ext cx="333746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200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99" name="TextBox 1398"/>
                <p:cNvSpPr txBox="1"/>
                <p:nvPr/>
              </p:nvSpPr>
              <p:spPr>
                <a:xfrm>
                  <a:off x="5056393" y="1976105"/>
                  <a:ext cx="333746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250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00" name="TextBox 1399"/>
                <p:cNvSpPr txBox="1"/>
                <p:nvPr/>
              </p:nvSpPr>
              <p:spPr>
                <a:xfrm>
                  <a:off x="6006461" y="1972930"/>
                  <a:ext cx="333746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300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01" name="TextBox 1400"/>
                <p:cNvSpPr txBox="1"/>
                <p:nvPr/>
              </p:nvSpPr>
              <p:spPr>
                <a:xfrm>
                  <a:off x="6776324" y="1972930"/>
                  <a:ext cx="333746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350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02" name="TextBox 1401"/>
                <p:cNvSpPr txBox="1"/>
                <p:nvPr/>
              </p:nvSpPr>
              <p:spPr>
                <a:xfrm>
                  <a:off x="7369157" y="1972930"/>
                  <a:ext cx="333746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400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3" name="Group 2"/>
              <p:cNvGrpSpPr/>
              <p:nvPr/>
            </p:nvGrpSpPr>
            <p:grpSpPr>
              <a:xfrm>
                <a:off x="275735" y="2236721"/>
                <a:ext cx="8637853" cy="459033"/>
                <a:chOff x="1315240" y="2412915"/>
                <a:chExt cx="6683802" cy="459033"/>
              </a:xfrm>
            </p:grpSpPr>
            <p:cxnSp>
              <p:nvCxnSpPr>
                <p:cNvPr id="43" name="Straight Connector 42"/>
                <p:cNvCxnSpPr/>
                <p:nvPr/>
              </p:nvCxnSpPr>
              <p:spPr>
                <a:xfrm>
                  <a:off x="1859939" y="2575980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Straight Connector 45"/>
                <p:cNvCxnSpPr/>
                <p:nvPr/>
              </p:nvCxnSpPr>
              <p:spPr>
                <a:xfrm>
                  <a:off x="2330083" y="2575980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58" name="Group 257"/>
                <p:cNvGrpSpPr/>
                <p:nvPr/>
              </p:nvGrpSpPr>
              <p:grpSpPr>
                <a:xfrm>
                  <a:off x="1691757" y="2573599"/>
                  <a:ext cx="6099029" cy="180309"/>
                  <a:chOff x="1499688" y="1916832"/>
                  <a:chExt cx="6099029" cy="180309"/>
                </a:xfrm>
              </p:grpSpPr>
              <p:cxnSp>
                <p:nvCxnSpPr>
                  <p:cNvPr id="259" name="Straight Connector 258"/>
                  <p:cNvCxnSpPr/>
                  <p:nvPr/>
                </p:nvCxnSpPr>
                <p:spPr>
                  <a:xfrm>
                    <a:off x="1506609" y="1988840"/>
                    <a:ext cx="6084000" cy="0"/>
                  </a:xfrm>
                  <a:prstGeom prst="line">
                    <a:avLst/>
                  </a:prstGeom>
                  <a:ln w="76200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0" name="Straight Connector 259"/>
                  <p:cNvCxnSpPr/>
                  <p:nvPr/>
                </p:nvCxnSpPr>
                <p:spPr>
                  <a:xfrm>
                    <a:off x="1506609" y="1916832"/>
                    <a:ext cx="6084000" cy="0"/>
                  </a:xfrm>
                  <a:prstGeom prst="line">
                    <a:avLst/>
                  </a:prstGeom>
                  <a:ln w="19050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261" name="Group 260"/>
                  <p:cNvGrpSpPr/>
                  <p:nvPr/>
                </p:nvGrpSpPr>
                <p:grpSpPr>
                  <a:xfrm>
                    <a:off x="1499688" y="2025133"/>
                    <a:ext cx="6099029" cy="72008"/>
                    <a:chOff x="2106776" y="1772816"/>
                    <a:chExt cx="7955077" cy="72008"/>
                  </a:xfrm>
                </p:grpSpPr>
                <p:cxnSp>
                  <p:nvCxnSpPr>
                    <p:cNvPr id="262" name="Straight Connector 261"/>
                    <p:cNvCxnSpPr/>
                    <p:nvPr/>
                  </p:nvCxnSpPr>
                  <p:spPr>
                    <a:xfrm>
                      <a:off x="248376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63" name="Straight Connector 262"/>
                    <p:cNvCxnSpPr/>
                    <p:nvPr/>
                  </p:nvCxnSpPr>
                  <p:spPr>
                    <a:xfrm>
                      <a:off x="2106776" y="1810912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64" name="Straight Connector 263"/>
                    <p:cNvCxnSpPr/>
                    <p:nvPr/>
                  </p:nvCxnSpPr>
                  <p:spPr>
                    <a:xfrm>
                      <a:off x="219573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65" name="Straight Connector 264"/>
                    <p:cNvCxnSpPr/>
                    <p:nvPr/>
                  </p:nvCxnSpPr>
                  <p:spPr>
                    <a:xfrm>
                      <a:off x="212372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66" name="Straight Connector 265"/>
                    <p:cNvCxnSpPr/>
                    <p:nvPr/>
                  </p:nvCxnSpPr>
                  <p:spPr>
                    <a:xfrm>
                      <a:off x="226774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67" name="Straight Connector 266"/>
                    <p:cNvCxnSpPr/>
                    <p:nvPr/>
                  </p:nvCxnSpPr>
                  <p:spPr>
                    <a:xfrm>
                      <a:off x="233975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68" name="Straight Connector 267"/>
                    <p:cNvCxnSpPr/>
                    <p:nvPr/>
                  </p:nvCxnSpPr>
                  <p:spPr>
                    <a:xfrm>
                      <a:off x="241176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69" name="Straight Connector 268"/>
                    <p:cNvCxnSpPr/>
                    <p:nvPr/>
                  </p:nvCxnSpPr>
                  <p:spPr>
                    <a:xfrm>
                      <a:off x="255577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0" name="Straight Connector 269"/>
                    <p:cNvCxnSpPr/>
                    <p:nvPr/>
                  </p:nvCxnSpPr>
                  <p:spPr>
                    <a:xfrm>
                      <a:off x="262778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1" name="Straight Connector 270"/>
                    <p:cNvCxnSpPr/>
                    <p:nvPr/>
                  </p:nvCxnSpPr>
                  <p:spPr>
                    <a:xfrm>
                      <a:off x="269979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2" name="Straight Connector 271"/>
                    <p:cNvCxnSpPr/>
                    <p:nvPr/>
                  </p:nvCxnSpPr>
                  <p:spPr>
                    <a:xfrm>
                      <a:off x="277180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3" name="Straight Connector 272"/>
                    <p:cNvCxnSpPr/>
                    <p:nvPr/>
                  </p:nvCxnSpPr>
                  <p:spPr>
                    <a:xfrm>
                      <a:off x="320384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4" name="Straight Connector 273"/>
                    <p:cNvCxnSpPr/>
                    <p:nvPr/>
                  </p:nvCxnSpPr>
                  <p:spPr>
                    <a:xfrm>
                      <a:off x="2826856" y="1810912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5" name="Straight Connector 274"/>
                    <p:cNvCxnSpPr/>
                    <p:nvPr/>
                  </p:nvCxnSpPr>
                  <p:spPr>
                    <a:xfrm>
                      <a:off x="291581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6" name="Straight Connector 275"/>
                    <p:cNvCxnSpPr/>
                    <p:nvPr/>
                  </p:nvCxnSpPr>
                  <p:spPr>
                    <a:xfrm>
                      <a:off x="284380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7" name="Straight Connector 276"/>
                    <p:cNvCxnSpPr/>
                    <p:nvPr/>
                  </p:nvCxnSpPr>
                  <p:spPr>
                    <a:xfrm>
                      <a:off x="298782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8" name="Straight Connector 277"/>
                    <p:cNvCxnSpPr/>
                    <p:nvPr/>
                  </p:nvCxnSpPr>
                  <p:spPr>
                    <a:xfrm>
                      <a:off x="305983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9" name="Straight Connector 278"/>
                    <p:cNvCxnSpPr/>
                    <p:nvPr/>
                  </p:nvCxnSpPr>
                  <p:spPr>
                    <a:xfrm>
                      <a:off x="313184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0" name="Straight Connector 279"/>
                    <p:cNvCxnSpPr/>
                    <p:nvPr/>
                  </p:nvCxnSpPr>
                  <p:spPr>
                    <a:xfrm>
                      <a:off x="327585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1" name="Straight Connector 280"/>
                    <p:cNvCxnSpPr/>
                    <p:nvPr/>
                  </p:nvCxnSpPr>
                  <p:spPr>
                    <a:xfrm>
                      <a:off x="334786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2" name="Straight Connector 281"/>
                    <p:cNvCxnSpPr/>
                    <p:nvPr/>
                  </p:nvCxnSpPr>
                  <p:spPr>
                    <a:xfrm>
                      <a:off x="341987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3" name="Straight Connector 282"/>
                    <p:cNvCxnSpPr/>
                    <p:nvPr/>
                  </p:nvCxnSpPr>
                  <p:spPr>
                    <a:xfrm>
                      <a:off x="349188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4" name="Straight Connector 283"/>
                    <p:cNvCxnSpPr/>
                    <p:nvPr/>
                  </p:nvCxnSpPr>
                  <p:spPr>
                    <a:xfrm>
                      <a:off x="392392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5" name="Straight Connector 284"/>
                    <p:cNvCxnSpPr/>
                    <p:nvPr/>
                  </p:nvCxnSpPr>
                  <p:spPr>
                    <a:xfrm>
                      <a:off x="3546936" y="1810912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6" name="Straight Connector 285"/>
                    <p:cNvCxnSpPr/>
                    <p:nvPr/>
                  </p:nvCxnSpPr>
                  <p:spPr>
                    <a:xfrm>
                      <a:off x="363589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7" name="Straight Connector 286"/>
                    <p:cNvCxnSpPr/>
                    <p:nvPr/>
                  </p:nvCxnSpPr>
                  <p:spPr>
                    <a:xfrm>
                      <a:off x="356388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8" name="Straight Connector 287"/>
                    <p:cNvCxnSpPr/>
                    <p:nvPr/>
                  </p:nvCxnSpPr>
                  <p:spPr>
                    <a:xfrm>
                      <a:off x="370790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9" name="Straight Connector 288"/>
                    <p:cNvCxnSpPr/>
                    <p:nvPr/>
                  </p:nvCxnSpPr>
                  <p:spPr>
                    <a:xfrm>
                      <a:off x="377991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0" name="Straight Connector 289"/>
                    <p:cNvCxnSpPr/>
                    <p:nvPr/>
                  </p:nvCxnSpPr>
                  <p:spPr>
                    <a:xfrm>
                      <a:off x="385192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1" name="Straight Connector 290"/>
                    <p:cNvCxnSpPr/>
                    <p:nvPr/>
                  </p:nvCxnSpPr>
                  <p:spPr>
                    <a:xfrm>
                      <a:off x="399593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2" name="Straight Connector 291"/>
                    <p:cNvCxnSpPr/>
                    <p:nvPr/>
                  </p:nvCxnSpPr>
                  <p:spPr>
                    <a:xfrm>
                      <a:off x="406794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3" name="Straight Connector 292"/>
                    <p:cNvCxnSpPr/>
                    <p:nvPr/>
                  </p:nvCxnSpPr>
                  <p:spPr>
                    <a:xfrm>
                      <a:off x="413995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4" name="Straight Connector 293"/>
                    <p:cNvCxnSpPr/>
                    <p:nvPr/>
                  </p:nvCxnSpPr>
                  <p:spPr>
                    <a:xfrm>
                      <a:off x="421196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5" name="Straight Connector 294"/>
                    <p:cNvCxnSpPr/>
                    <p:nvPr/>
                  </p:nvCxnSpPr>
                  <p:spPr>
                    <a:xfrm>
                      <a:off x="464400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6" name="Straight Connector 295"/>
                    <p:cNvCxnSpPr/>
                    <p:nvPr/>
                  </p:nvCxnSpPr>
                  <p:spPr>
                    <a:xfrm>
                      <a:off x="435597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7" name="Straight Connector 296"/>
                    <p:cNvCxnSpPr/>
                    <p:nvPr/>
                  </p:nvCxnSpPr>
                  <p:spPr>
                    <a:xfrm>
                      <a:off x="428396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8" name="Straight Connector 297"/>
                    <p:cNvCxnSpPr/>
                    <p:nvPr/>
                  </p:nvCxnSpPr>
                  <p:spPr>
                    <a:xfrm>
                      <a:off x="442798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9" name="Straight Connector 298"/>
                    <p:cNvCxnSpPr/>
                    <p:nvPr/>
                  </p:nvCxnSpPr>
                  <p:spPr>
                    <a:xfrm>
                      <a:off x="449999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00" name="Straight Connector 299"/>
                    <p:cNvCxnSpPr/>
                    <p:nvPr/>
                  </p:nvCxnSpPr>
                  <p:spPr>
                    <a:xfrm>
                      <a:off x="457200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01" name="Straight Connector 300"/>
                    <p:cNvCxnSpPr/>
                    <p:nvPr/>
                  </p:nvCxnSpPr>
                  <p:spPr>
                    <a:xfrm>
                      <a:off x="471601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02" name="Straight Connector 301"/>
                    <p:cNvCxnSpPr/>
                    <p:nvPr/>
                  </p:nvCxnSpPr>
                  <p:spPr>
                    <a:xfrm>
                      <a:off x="478802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03" name="Straight Connector 302"/>
                    <p:cNvCxnSpPr/>
                    <p:nvPr/>
                  </p:nvCxnSpPr>
                  <p:spPr>
                    <a:xfrm>
                      <a:off x="486003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04" name="Straight Connector 303"/>
                    <p:cNvCxnSpPr/>
                    <p:nvPr/>
                  </p:nvCxnSpPr>
                  <p:spPr>
                    <a:xfrm>
                      <a:off x="493204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05" name="Straight Connector 304"/>
                    <p:cNvCxnSpPr/>
                    <p:nvPr/>
                  </p:nvCxnSpPr>
                  <p:spPr>
                    <a:xfrm>
                      <a:off x="536408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06" name="Straight Connector 305"/>
                    <p:cNvCxnSpPr/>
                    <p:nvPr/>
                  </p:nvCxnSpPr>
                  <p:spPr>
                    <a:xfrm>
                      <a:off x="507605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07" name="Straight Connector 306"/>
                    <p:cNvCxnSpPr/>
                    <p:nvPr/>
                  </p:nvCxnSpPr>
                  <p:spPr>
                    <a:xfrm>
                      <a:off x="500404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08" name="Straight Connector 307"/>
                    <p:cNvCxnSpPr/>
                    <p:nvPr/>
                  </p:nvCxnSpPr>
                  <p:spPr>
                    <a:xfrm>
                      <a:off x="514806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09" name="Straight Connector 308"/>
                    <p:cNvCxnSpPr/>
                    <p:nvPr/>
                  </p:nvCxnSpPr>
                  <p:spPr>
                    <a:xfrm>
                      <a:off x="522007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0" name="Straight Connector 309"/>
                    <p:cNvCxnSpPr/>
                    <p:nvPr/>
                  </p:nvCxnSpPr>
                  <p:spPr>
                    <a:xfrm>
                      <a:off x="529208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1" name="Straight Connector 310"/>
                    <p:cNvCxnSpPr/>
                    <p:nvPr/>
                  </p:nvCxnSpPr>
                  <p:spPr>
                    <a:xfrm>
                      <a:off x="543609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2" name="Straight Connector 311"/>
                    <p:cNvCxnSpPr/>
                    <p:nvPr/>
                  </p:nvCxnSpPr>
                  <p:spPr>
                    <a:xfrm>
                      <a:off x="550810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3" name="Straight Connector 312"/>
                    <p:cNvCxnSpPr/>
                    <p:nvPr/>
                  </p:nvCxnSpPr>
                  <p:spPr>
                    <a:xfrm>
                      <a:off x="558011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4" name="Straight Connector 313"/>
                    <p:cNvCxnSpPr/>
                    <p:nvPr/>
                  </p:nvCxnSpPr>
                  <p:spPr>
                    <a:xfrm>
                      <a:off x="565212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5" name="Straight Connector 314"/>
                    <p:cNvCxnSpPr/>
                    <p:nvPr/>
                  </p:nvCxnSpPr>
                  <p:spPr>
                    <a:xfrm>
                      <a:off x="4267301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6" name="Straight Connector 315"/>
                    <p:cNvCxnSpPr/>
                    <p:nvPr/>
                  </p:nvCxnSpPr>
                  <p:spPr>
                    <a:xfrm>
                      <a:off x="498529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7" name="Straight Connector 316"/>
                    <p:cNvCxnSpPr/>
                    <p:nvPr/>
                  </p:nvCxnSpPr>
                  <p:spPr>
                    <a:xfrm>
                      <a:off x="608416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8" name="Straight Connector 317"/>
                    <p:cNvCxnSpPr/>
                    <p:nvPr/>
                  </p:nvCxnSpPr>
                  <p:spPr>
                    <a:xfrm>
                      <a:off x="579613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9" name="Straight Connector 318"/>
                    <p:cNvCxnSpPr/>
                    <p:nvPr/>
                  </p:nvCxnSpPr>
                  <p:spPr>
                    <a:xfrm>
                      <a:off x="572412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0" name="Straight Connector 319"/>
                    <p:cNvCxnSpPr/>
                    <p:nvPr/>
                  </p:nvCxnSpPr>
                  <p:spPr>
                    <a:xfrm>
                      <a:off x="586814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1" name="Straight Connector 320"/>
                    <p:cNvCxnSpPr/>
                    <p:nvPr/>
                  </p:nvCxnSpPr>
                  <p:spPr>
                    <a:xfrm>
                      <a:off x="594015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2" name="Straight Connector 321"/>
                    <p:cNvCxnSpPr/>
                    <p:nvPr/>
                  </p:nvCxnSpPr>
                  <p:spPr>
                    <a:xfrm>
                      <a:off x="601216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3" name="Straight Connector 322"/>
                    <p:cNvCxnSpPr/>
                    <p:nvPr/>
                  </p:nvCxnSpPr>
                  <p:spPr>
                    <a:xfrm>
                      <a:off x="615617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4" name="Straight Connector 323"/>
                    <p:cNvCxnSpPr/>
                    <p:nvPr/>
                  </p:nvCxnSpPr>
                  <p:spPr>
                    <a:xfrm>
                      <a:off x="622818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5" name="Straight Connector 324"/>
                    <p:cNvCxnSpPr/>
                    <p:nvPr/>
                  </p:nvCxnSpPr>
                  <p:spPr>
                    <a:xfrm>
                      <a:off x="630019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6" name="Straight Connector 325"/>
                    <p:cNvCxnSpPr/>
                    <p:nvPr/>
                  </p:nvCxnSpPr>
                  <p:spPr>
                    <a:xfrm>
                      <a:off x="637220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7" name="Straight Connector 326"/>
                    <p:cNvCxnSpPr/>
                    <p:nvPr/>
                  </p:nvCxnSpPr>
                  <p:spPr>
                    <a:xfrm>
                      <a:off x="570537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8" name="Straight Connector 327"/>
                    <p:cNvCxnSpPr/>
                    <p:nvPr/>
                  </p:nvCxnSpPr>
                  <p:spPr>
                    <a:xfrm>
                      <a:off x="680424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9" name="Straight Connector 328"/>
                    <p:cNvCxnSpPr/>
                    <p:nvPr/>
                  </p:nvCxnSpPr>
                  <p:spPr>
                    <a:xfrm>
                      <a:off x="651621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0" name="Straight Connector 329"/>
                    <p:cNvCxnSpPr/>
                    <p:nvPr/>
                  </p:nvCxnSpPr>
                  <p:spPr>
                    <a:xfrm>
                      <a:off x="644420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1" name="Straight Connector 330"/>
                    <p:cNvCxnSpPr/>
                    <p:nvPr/>
                  </p:nvCxnSpPr>
                  <p:spPr>
                    <a:xfrm>
                      <a:off x="658822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2" name="Straight Connector 331"/>
                    <p:cNvCxnSpPr/>
                    <p:nvPr/>
                  </p:nvCxnSpPr>
                  <p:spPr>
                    <a:xfrm>
                      <a:off x="666023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3" name="Straight Connector 332"/>
                    <p:cNvCxnSpPr/>
                    <p:nvPr/>
                  </p:nvCxnSpPr>
                  <p:spPr>
                    <a:xfrm>
                      <a:off x="673224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4" name="Straight Connector 333"/>
                    <p:cNvCxnSpPr/>
                    <p:nvPr/>
                  </p:nvCxnSpPr>
                  <p:spPr>
                    <a:xfrm>
                      <a:off x="687625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5" name="Straight Connector 334"/>
                    <p:cNvCxnSpPr/>
                    <p:nvPr/>
                  </p:nvCxnSpPr>
                  <p:spPr>
                    <a:xfrm>
                      <a:off x="694826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6" name="Straight Connector 335"/>
                    <p:cNvCxnSpPr/>
                    <p:nvPr/>
                  </p:nvCxnSpPr>
                  <p:spPr>
                    <a:xfrm>
                      <a:off x="702027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7" name="Straight Connector 336"/>
                    <p:cNvCxnSpPr/>
                    <p:nvPr/>
                  </p:nvCxnSpPr>
                  <p:spPr>
                    <a:xfrm>
                      <a:off x="709228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8" name="Straight Connector 337"/>
                    <p:cNvCxnSpPr/>
                    <p:nvPr/>
                  </p:nvCxnSpPr>
                  <p:spPr>
                    <a:xfrm>
                      <a:off x="642545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9" name="Straight Connector 338"/>
                    <p:cNvCxnSpPr/>
                    <p:nvPr/>
                  </p:nvCxnSpPr>
                  <p:spPr>
                    <a:xfrm>
                      <a:off x="752432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0" name="Straight Connector 339"/>
                    <p:cNvCxnSpPr/>
                    <p:nvPr/>
                  </p:nvCxnSpPr>
                  <p:spPr>
                    <a:xfrm>
                      <a:off x="723629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1" name="Straight Connector 340"/>
                    <p:cNvCxnSpPr/>
                    <p:nvPr/>
                  </p:nvCxnSpPr>
                  <p:spPr>
                    <a:xfrm>
                      <a:off x="716428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2" name="Straight Connector 341"/>
                    <p:cNvCxnSpPr/>
                    <p:nvPr/>
                  </p:nvCxnSpPr>
                  <p:spPr>
                    <a:xfrm>
                      <a:off x="730830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3" name="Straight Connector 342"/>
                    <p:cNvCxnSpPr/>
                    <p:nvPr/>
                  </p:nvCxnSpPr>
                  <p:spPr>
                    <a:xfrm>
                      <a:off x="738031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4" name="Straight Connector 343"/>
                    <p:cNvCxnSpPr/>
                    <p:nvPr/>
                  </p:nvCxnSpPr>
                  <p:spPr>
                    <a:xfrm>
                      <a:off x="745232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5" name="Straight Connector 344"/>
                    <p:cNvCxnSpPr/>
                    <p:nvPr/>
                  </p:nvCxnSpPr>
                  <p:spPr>
                    <a:xfrm>
                      <a:off x="759633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6" name="Straight Connector 345"/>
                    <p:cNvCxnSpPr/>
                    <p:nvPr/>
                  </p:nvCxnSpPr>
                  <p:spPr>
                    <a:xfrm>
                      <a:off x="766834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7" name="Straight Connector 346"/>
                    <p:cNvCxnSpPr/>
                    <p:nvPr/>
                  </p:nvCxnSpPr>
                  <p:spPr>
                    <a:xfrm>
                      <a:off x="774035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8" name="Straight Connector 347"/>
                    <p:cNvCxnSpPr/>
                    <p:nvPr/>
                  </p:nvCxnSpPr>
                  <p:spPr>
                    <a:xfrm>
                      <a:off x="781236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9" name="Straight Connector 348"/>
                    <p:cNvCxnSpPr/>
                    <p:nvPr/>
                  </p:nvCxnSpPr>
                  <p:spPr>
                    <a:xfrm>
                      <a:off x="714553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50" name="Straight Connector 349"/>
                    <p:cNvCxnSpPr/>
                    <p:nvPr/>
                  </p:nvCxnSpPr>
                  <p:spPr>
                    <a:xfrm>
                      <a:off x="824440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51" name="Straight Connector 350"/>
                    <p:cNvCxnSpPr/>
                    <p:nvPr/>
                  </p:nvCxnSpPr>
                  <p:spPr>
                    <a:xfrm>
                      <a:off x="795637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52" name="Straight Connector 351"/>
                    <p:cNvCxnSpPr/>
                    <p:nvPr/>
                  </p:nvCxnSpPr>
                  <p:spPr>
                    <a:xfrm>
                      <a:off x="788436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53" name="Straight Connector 352"/>
                    <p:cNvCxnSpPr/>
                    <p:nvPr/>
                  </p:nvCxnSpPr>
                  <p:spPr>
                    <a:xfrm>
                      <a:off x="802838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54" name="Straight Connector 353"/>
                    <p:cNvCxnSpPr/>
                    <p:nvPr/>
                  </p:nvCxnSpPr>
                  <p:spPr>
                    <a:xfrm>
                      <a:off x="810039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55" name="Straight Connector 354"/>
                    <p:cNvCxnSpPr/>
                    <p:nvPr/>
                  </p:nvCxnSpPr>
                  <p:spPr>
                    <a:xfrm>
                      <a:off x="817240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56" name="Straight Connector 355"/>
                    <p:cNvCxnSpPr/>
                    <p:nvPr/>
                  </p:nvCxnSpPr>
                  <p:spPr>
                    <a:xfrm>
                      <a:off x="831641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57" name="Straight Connector 356"/>
                    <p:cNvCxnSpPr/>
                    <p:nvPr/>
                  </p:nvCxnSpPr>
                  <p:spPr>
                    <a:xfrm>
                      <a:off x="838842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58" name="Straight Connector 357"/>
                    <p:cNvCxnSpPr/>
                    <p:nvPr/>
                  </p:nvCxnSpPr>
                  <p:spPr>
                    <a:xfrm>
                      <a:off x="846043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59" name="Straight Connector 358"/>
                    <p:cNvCxnSpPr/>
                    <p:nvPr/>
                  </p:nvCxnSpPr>
                  <p:spPr>
                    <a:xfrm>
                      <a:off x="853244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60" name="Straight Connector 359"/>
                    <p:cNvCxnSpPr/>
                    <p:nvPr/>
                  </p:nvCxnSpPr>
                  <p:spPr>
                    <a:xfrm>
                      <a:off x="786561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61" name="Straight Connector 360"/>
                    <p:cNvCxnSpPr/>
                    <p:nvPr/>
                  </p:nvCxnSpPr>
                  <p:spPr>
                    <a:xfrm>
                      <a:off x="896448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62" name="Straight Connector 361"/>
                    <p:cNvCxnSpPr/>
                    <p:nvPr/>
                  </p:nvCxnSpPr>
                  <p:spPr>
                    <a:xfrm>
                      <a:off x="867645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63" name="Straight Connector 362"/>
                    <p:cNvCxnSpPr/>
                    <p:nvPr/>
                  </p:nvCxnSpPr>
                  <p:spPr>
                    <a:xfrm>
                      <a:off x="860444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64" name="Straight Connector 363"/>
                    <p:cNvCxnSpPr/>
                    <p:nvPr/>
                  </p:nvCxnSpPr>
                  <p:spPr>
                    <a:xfrm>
                      <a:off x="874846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65" name="Straight Connector 364"/>
                    <p:cNvCxnSpPr/>
                    <p:nvPr/>
                  </p:nvCxnSpPr>
                  <p:spPr>
                    <a:xfrm>
                      <a:off x="882047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66" name="Straight Connector 365"/>
                    <p:cNvCxnSpPr/>
                    <p:nvPr/>
                  </p:nvCxnSpPr>
                  <p:spPr>
                    <a:xfrm>
                      <a:off x="889248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67" name="Straight Connector 366"/>
                    <p:cNvCxnSpPr/>
                    <p:nvPr/>
                  </p:nvCxnSpPr>
                  <p:spPr>
                    <a:xfrm>
                      <a:off x="903649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68" name="Straight Connector 367"/>
                    <p:cNvCxnSpPr/>
                    <p:nvPr/>
                  </p:nvCxnSpPr>
                  <p:spPr>
                    <a:xfrm>
                      <a:off x="910850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69" name="Straight Connector 368"/>
                    <p:cNvCxnSpPr/>
                    <p:nvPr/>
                  </p:nvCxnSpPr>
                  <p:spPr>
                    <a:xfrm>
                      <a:off x="918051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0" name="Straight Connector 369"/>
                    <p:cNvCxnSpPr/>
                    <p:nvPr/>
                  </p:nvCxnSpPr>
                  <p:spPr>
                    <a:xfrm>
                      <a:off x="925252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1" name="Straight Connector 370"/>
                    <p:cNvCxnSpPr/>
                    <p:nvPr/>
                  </p:nvCxnSpPr>
                  <p:spPr>
                    <a:xfrm>
                      <a:off x="858569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2" name="Straight Connector 371"/>
                    <p:cNvCxnSpPr/>
                    <p:nvPr/>
                  </p:nvCxnSpPr>
                  <p:spPr>
                    <a:xfrm>
                      <a:off x="968456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3" name="Straight Connector 372"/>
                    <p:cNvCxnSpPr/>
                    <p:nvPr/>
                  </p:nvCxnSpPr>
                  <p:spPr>
                    <a:xfrm>
                      <a:off x="939653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4" name="Straight Connector 373"/>
                    <p:cNvCxnSpPr/>
                    <p:nvPr/>
                  </p:nvCxnSpPr>
                  <p:spPr>
                    <a:xfrm>
                      <a:off x="932452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5" name="Straight Connector 374"/>
                    <p:cNvCxnSpPr/>
                    <p:nvPr/>
                  </p:nvCxnSpPr>
                  <p:spPr>
                    <a:xfrm>
                      <a:off x="946854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6" name="Straight Connector 375"/>
                    <p:cNvCxnSpPr/>
                    <p:nvPr/>
                  </p:nvCxnSpPr>
                  <p:spPr>
                    <a:xfrm>
                      <a:off x="954055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7" name="Straight Connector 376"/>
                    <p:cNvCxnSpPr/>
                    <p:nvPr/>
                  </p:nvCxnSpPr>
                  <p:spPr>
                    <a:xfrm>
                      <a:off x="961256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8" name="Straight Connector 377"/>
                    <p:cNvCxnSpPr/>
                    <p:nvPr/>
                  </p:nvCxnSpPr>
                  <p:spPr>
                    <a:xfrm>
                      <a:off x="975657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9" name="Straight Connector 378"/>
                    <p:cNvCxnSpPr/>
                    <p:nvPr/>
                  </p:nvCxnSpPr>
                  <p:spPr>
                    <a:xfrm>
                      <a:off x="982858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0" name="Straight Connector 379"/>
                    <p:cNvCxnSpPr/>
                    <p:nvPr/>
                  </p:nvCxnSpPr>
                  <p:spPr>
                    <a:xfrm>
                      <a:off x="990059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1" name="Straight Connector 380"/>
                    <p:cNvCxnSpPr/>
                    <p:nvPr/>
                  </p:nvCxnSpPr>
                  <p:spPr>
                    <a:xfrm>
                      <a:off x="997260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2" name="Straight Connector 381"/>
                    <p:cNvCxnSpPr/>
                    <p:nvPr/>
                  </p:nvCxnSpPr>
                  <p:spPr>
                    <a:xfrm>
                      <a:off x="930577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3" name="Straight Connector 382"/>
                    <p:cNvCxnSpPr/>
                    <p:nvPr/>
                  </p:nvCxnSpPr>
                  <p:spPr>
                    <a:xfrm>
                      <a:off x="1004460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4" name="Straight Connector 383"/>
                    <p:cNvCxnSpPr/>
                    <p:nvPr/>
                  </p:nvCxnSpPr>
                  <p:spPr>
                    <a:xfrm>
                      <a:off x="1002585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1029" name="TextBox 1028"/>
                <p:cNvSpPr txBox="1"/>
                <p:nvPr/>
              </p:nvSpPr>
              <p:spPr>
                <a:xfrm>
                  <a:off x="7724608" y="2514291"/>
                  <a:ext cx="274434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1000" dirty="0" smtClean="0">
                      <a:latin typeface="Segoe UI" panose="020B0502040204020203" pitchFamily="34" charset="0"/>
                      <a:ea typeface="Segoe UI" panose="020B0502040204020203" pitchFamily="34" charset="0"/>
                      <a:cs typeface="Segoe UI" panose="020B0502040204020203" pitchFamily="34" charset="0"/>
                    </a:rPr>
                    <a:t>м</a:t>
                  </a:r>
                  <a:endParaRPr lang="en-US" sz="1000" dirty="0"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1036" name="TextBox 1035"/>
                <p:cNvSpPr txBox="1"/>
                <p:nvPr/>
              </p:nvSpPr>
              <p:spPr>
                <a:xfrm>
                  <a:off x="1591734" y="2659988"/>
                  <a:ext cx="234360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43" name="TextBox 1042"/>
                <p:cNvSpPr txBox="1"/>
                <p:nvPr/>
              </p:nvSpPr>
              <p:spPr>
                <a:xfrm>
                  <a:off x="2118496" y="2667994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10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50" name="TextBox 1049"/>
                <p:cNvSpPr txBox="1"/>
                <p:nvPr/>
              </p:nvSpPr>
              <p:spPr>
                <a:xfrm>
                  <a:off x="2671478" y="2671893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20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57" name="TextBox 1056"/>
                <p:cNvSpPr txBox="1"/>
                <p:nvPr/>
              </p:nvSpPr>
              <p:spPr>
                <a:xfrm>
                  <a:off x="3224016" y="2667994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30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64" name="TextBox 1063"/>
                <p:cNvSpPr txBox="1"/>
                <p:nvPr/>
              </p:nvSpPr>
              <p:spPr>
                <a:xfrm>
                  <a:off x="3774394" y="2662369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40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71" name="TextBox 1070"/>
                <p:cNvSpPr txBox="1"/>
                <p:nvPr/>
              </p:nvSpPr>
              <p:spPr>
                <a:xfrm>
                  <a:off x="4326932" y="2670375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50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78" name="TextBox 1077"/>
                <p:cNvSpPr txBox="1"/>
                <p:nvPr/>
              </p:nvSpPr>
              <p:spPr>
                <a:xfrm>
                  <a:off x="4878103" y="2670667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60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85" name="TextBox 1084"/>
                <p:cNvSpPr txBox="1"/>
                <p:nvPr/>
              </p:nvSpPr>
              <p:spPr>
                <a:xfrm>
                  <a:off x="5430641" y="2669149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70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92" name="TextBox 1091"/>
                <p:cNvSpPr txBox="1"/>
                <p:nvPr/>
              </p:nvSpPr>
              <p:spPr>
                <a:xfrm>
                  <a:off x="5983623" y="2663524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80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99" name="TextBox 1098"/>
                <p:cNvSpPr txBox="1"/>
                <p:nvPr/>
              </p:nvSpPr>
              <p:spPr>
                <a:xfrm>
                  <a:off x="6533780" y="2669149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90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06" name="TextBox 1105"/>
                <p:cNvSpPr txBox="1"/>
                <p:nvPr/>
              </p:nvSpPr>
              <p:spPr>
                <a:xfrm>
                  <a:off x="7064805" y="2659988"/>
                  <a:ext cx="333746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100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20" name="TextBox 1119"/>
                <p:cNvSpPr txBox="1"/>
                <p:nvPr/>
              </p:nvSpPr>
              <p:spPr>
                <a:xfrm>
                  <a:off x="1315240" y="2526557"/>
                  <a:ext cx="260008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1000" b="1" dirty="0" smtClean="0">
                      <a:latin typeface="Arial Narrow" panose="020B0606020202030204" pitchFamily="34" charset="0"/>
                    </a:rPr>
                    <a:t>С</a:t>
                  </a:r>
                  <a:endParaRPr lang="en-US" sz="1000" b="1" dirty="0">
                    <a:latin typeface="Arial Narrow" panose="020B0606020202030204" pitchFamily="34" charset="0"/>
                  </a:endParaRPr>
                </a:p>
              </p:txBody>
            </p:sp>
            <p:cxnSp>
              <p:nvCxnSpPr>
                <p:cNvPr id="1158" name="Straight Connector 1157"/>
                <p:cNvCxnSpPr/>
                <p:nvPr/>
              </p:nvCxnSpPr>
              <p:spPr>
                <a:xfrm>
                  <a:off x="2999584" y="2575980"/>
                  <a:ext cx="0" cy="36004"/>
                </a:xfrm>
                <a:prstGeom prst="line">
                  <a:avLst/>
                </a:prstGeom>
                <a:ln w="476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9" name="Straight Connector 1158"/>
                <p:cNvCxnSpPr/>
                <p:nvPr/>
              </p:nvCxnSpPr>
              <p:spPr>
                <a:xfrm>
                  <a:off x="3539933" y="2575980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0" name="Straight Connector 1159"/>
                <p:cNvCxnSpPr/>
                <p:nvPr/>
              </p:nvCxnSpPr>
              <p:spPr>
                <a:xfrm>
                  <a:off x="3974362" y="2575980"/>
                  <a:ext cx="0" cy="36004"/>
                </a:xfrm>
                <a:prstGeom prst="line">
                  <a:avLst/>
                </a:prstGeom>
                <a:ln w="476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1" name="Straight Connector 1160"/>
                <p:cNvCxnSpPr/>
                <p:nvPr/>
              </p:nvCxnSpPr>
              <p:spPr>
                <a:xfrm>
                  <a:off x="4355831" y="2575980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2" name="Straight Connector 1161"/>
                <p:cNvCxnSpPr/>
                <p:nvPr/>
              </p:nvCxnSpPr>
              <p:spPr>
                <a:xfrm>
                  <a:off x="4696823" y="2575980"/>
                  <a:ext cx="0" cy="36004"/>
                </a:xfrm>
                <a:prstGeom prst="line">
                  <a:avLst/>
                </a:prstGeom>
                <a:ln w="476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3" name="Straight Connector 1162"/>
                <p:cNvCxnSpPr/>
                <p:nvPr/>
              </p:nvCxnSpPr>
              <p:spPr>
                <a:xfrm>
                  <a:off x="5044958" y="2575980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4" name="Straight Connector 1163"/>
                <p:cNvCxnSpPr/>
                <p:nvPr/>
              </p:nvCxnSpPr>
              <p:spPr>
                <a:xfrm>
                  <a:off x="5328228" y="2575980"/>
                  <a:ext cx="0" cy="36004"/>
                </a:xfrm>
                <a:prstGeom prst="line">
                  <a:avLst/>
                </a:prstGeom>
                <a:ln w="476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5" name="Straight Connector 1164"/>
                <p:cNvCxnSpPr/>
                <p:nvPr/>
              </p:nvCxnSpPr>
              <p:spPr>
                <a:xfrm>
                  <a:off x="5587688" y="2575980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6" name="Straight Connector 1165"/>
                <p:cNvCxnSpPr/>
                <p:nvPr/>
              </p:nvCxnSpPr>
              <p:spPr>
                <a:xfrm>
                  <a:off x="5846570" y="2575980"/>
                  <a:ext cx="0" cy="36004"/>
                </a:xfrm>
                <a:prstGeom prst="line">
                  <a:avLst/>
                </a:prstGeom>
                <a:ln w="476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7" name="Straight Connector 1166"/>
                <p:cNvCxnSpPr/>
                <p:nvPr/>
              </p:nvCxnSpPr>
              <p:spPr>
                <a:xfrm>
                  <a:off x="6091166" y="2575980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8" name="Straight Connector 1167"/>
                <p:cNvCxnSpPr/>
                <p:nvPr/>
              </p:nvCxnSpPr>
              <p:spPr>
                <a:xfrm>
                  <a:off x="6290523" y="2575980"/>
                  <a:ext cx="0" cy="36004"/>
                </a:xfrm>
                <a:prstGeom prst="line">
                  <a:avLst/>
                </a:prstGeom>
                <a:ln w="476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9" name="Straight Connector 1168"/>
                <p:cNvCxnSpPr/>
                <p:nvPr/>
              </p:nvCxnSpPr>
              <p:spPr>
                <a:xfrm>
                  <a:off x="6482737" y="2575980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0" name="Straight Connector 1169"/>
                <p:cNvCxnSpPr/>
                <p:nvPr/>
              </p:nvCxnSpPr>
              <p:spPr>
                <a:xfrm>
                  <a:off x="6661328" y="2575980"/>
                  <a:ext cx="0" cy="36004"/>
                </a:xfrm>
                <a:prstGeom prst="line">
                  <a:avLst/>
                </a:prstGeom>
                <a:ln w="476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1" name="Straight Connector 1170"/>
                <p:cNvCxnSpPr/>
                <p:nvPr/>
              </p:nvCxnSpPr>
              <p:spPr>
                <a:xfrm>
                  <a:off x="6982031" y="2575980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2" name="Straight Connector 1171"/>
                <p:cNvCxnSpPr/>
                <p:nvPr/>
              </p:nvCxnSpPr>
              <p:spPr>
                <a:xfrm>
                  <a:off x="7255777" y="2575980"/>
                  <a:ext cx="0" cy="36004"/>
                </a:xfrm>
                <a:prstGeom prst="line">
                  <a:avLst/>
                </a:prstGeom>
                <a:ln w="476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3" name="Straight Connector 1172"/>
                <p:cNvCxnSpPr/>
                <p:nvPr/>
              </p:nvCxnSpPr>
              <p:spPr>
                <a:xfrm>
                  <a:off x="7497992" y="2575980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4" name="Straight Connector 1173"/>
                <p:cNvCxnSpPr/>
                <p:nvPr/>
              </p:nvCxnSpPr>
              <p:spPr>
                <a:xfrm>
                  <a:off x="7694968" y="2575980"/>
                  <a:ext cx="0" cy="36004"/>
                </a:xfrm>
                <a:prstGeom prst="line">
                  <a:avLst/>
                </a:prstGeom>
                <a:ln w="476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21" name="TextBox 1220"/>
                <p:cNvSpPr txBox="1"/>
                <p:nvPr/>
              </p:nvSpPr>
              <p:spPr>
                <a:xfrm>
                  <a:off x="2787073" y="2531511"/>
                  <a:ext cx="415498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900" b="1" dirty="0" smtClean="0">
                      <a:ln>
                        <a:solidFill>
                          <a:schemeClr val="tx1"/>
                        </a:solidFill>
                      </a:ln>
                      <a:solidFill>
                        <a:schemeClr val="bg1"/>
                      </a:solidFill>
                      <a:latin typeface="Arial Black" panose="020B0A04020102020204" pitchFamily="34" charset="0"/>
                      <a:cs typeface="Aharoni" panose="02010803020104030203" pitchFamily="2" charset="-79"/>
                    </a:rPr>
                    <a:t>5</a:t>
                  </a:r>
                  <a:r>
                    <a:rPr lang="en-US" sz="900" b="1" dirty="0" smtClean="0">
                      <a:ln>
                        <a:solidFill>
                          <a:schemeClr val="tx1"/>
                        </a:solidFill>
                      </a:ln>
                      <a:solidFill>
                        <a:schemeClr val="bg1"/>
                      </a:solidFill>
                      <a:latin typeface="Arial Black" panose="020B0A04020102020204" pitchFamily="34" charset="0"/>
                      <a:cs typeface="Aharoni" panose="02010803020104030203" pitchFamily="2" charset="-79"/>
                    </a:rPr>
                    <a:t>0</a:t>
                  </a:r>
                  <a:r>
                    <a:rPr lang="ru-RU" sz="900" b="1" dirty="0" smtClean="0">
                      <a:ln>
                        <a:solidFill>
                          <a:schemeClr val="tx1"/>
                        </a:solidFill>
                      </a:ln>
                      <a:solidFill>
                        <a:schemeClr val="bg1"/>
                      </a:solidFill>
                      <a:latin typeface="Arial Black" panose="020B0A04020102020204" pitchFamily="34" charset="0"/>
                      <a:cs typeface="Aharoni" panose="02010803020104030203" pitchFamily="2" charset="-79"/>
                    </a:rPr>
                    <a:t>0</a:t>
                  </a:r>
                  <a:endParaRPr lang="en-US" sz="900" b="1" dirty="0">
                    <a:ln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haroni" panose="02010803020104030203" pitchFamily="2" charset="-79"/>
                  </a:endParaRPr>
                </a:p>
              </p:txBody>
            </p:sp>
            <p:sp>
              <p:nvSpPr>
                <p:cNvPr id="1222" name="TextBox 1221"/>
                <p:cNvSpPr txBox="1"/>
                <p:nvPr/>
              </p:nvSpPr>
              <p:spPr>
                <a:xfrm>
                  <a:off x="4148082" y="2531511"/>
                  <a:ext cx="415498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n>
                        <a:solidFill>
                          <a:schemeClr val="tx1"/>
                        </a:solidFill>
                      </a:ln>
                      <a:solidFill>
                        <a:schemeClr val="bg1"/>
                      </a:solidFill>
                      <a:latin typeface="Arial Black" panose="020B0A04020102020204" pitchFamily="34" charset="0"/>
                      <a:cs typeface="Aharoni" panose="02010803020104030203" pitchFamily="2" charset="-79"/>
                    </a:rPr>
                    <a:t>4</a:t>
                  </a:r>
                  <a:r>
                    <a:rPr lang="en-US" sz="900" b="1" dirty="0" smtClean="0">
                      <a:ln>
                        <a:solidFill>
                          <a:schemeClr val="tx1"/>
                        </a:solidFill>
                      </a:ln>
                      <a:solidFill>
                        <a:schemeClr val="bg1"/>
                      </a:solidFill>
                      <a:latin typeface="Arial Black" panose="020B0A04020102020204" pitchFamily="34" charset="0"/>
                      <a:cs typeface="Aharoni" panose="02010803020104030203" pitchFamily="2" charset="-79"/>
                    </a:rPr>
                    <a:t>0</a:t>
                  </a:r>
                  <a:r>
                    <a:rPr lang="ru-RU" sz="900" b="1" dirty="0" smtClean="0">
                      <a:ln>
                        <a:solidFill>
                          <a:schemeClr val="tx1"/>
                        </a:solidFill>
                      </a:ln>
                      <a:solidFill>
                        <a:schemeClr val="bg1"/>
                      </a:solidFill>
                      <a:latin typeface="Arial Black" panose="020B0A04020102020204" pitchFamily="34" charset="0"/>
                      <a:cs typeface="Aharoni" panose="02010803020104030203" pitchFamily="2" charset="-79"/>
                    </a:rPr>
                    <a:t>0</a:t>
                  </a:r>
                  <a:endParaRPr lang="en-US" sz="900" b="1" dirty="0">
                    <a:ln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haroni" panose="02010803020104030203" pitchFamily="2" charset="-79"/>
                  </a:endParaRPr>
                </a:p>
              </p:txBody>
            </p:sp>
            <p:sp>
              <p:nvSpPr>
                <p:cNvPr id="1223" name="TextBox 1222"/>
                <p:cNvSpPr txBox="1"/>
                <p:nvPr/>
              </p:nvSpPr>
              <p:spPr>
                <a:xfrm>
                  <a:off x="5638821" y="2534443"/>
                  <a:ext cx="415498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n>
                        <a:solidFill>
                          <a:schemeClr val="tx1"/>
                        </a:solidFill>
                      </a:ln>
                      <a:solidFill>
                        <a:schemeClr val="bg1"/>
                      </a:solidFill>
                      <a:latin typeface="Arial Black" panose="020B0A04020102020204" pitchFamily="34" charset="0"/>
                      <a:cs typeface="Aharoni" panose="02010803020104030203" pitchFamily="2" charset="-79"/>
                    </a:rPr>
                    <a:t>3</a:t>
                  </a:r>
                  <a:r>
                    <a:rPr lang="en-US" sz="900" b="1" dirty="0" smtClean="0">
                      <a:ln>
                        <a:solidFill>
                          <a:schemeClr val="tx1"/>
                        </a:solidFill>
                      </a:ln>
                      <a:solidFill>
                        <a:schemeClr val="bg1"/>
                      </a:solidFill>
                      <a:latin typeface="Arial Black" panose="020B0A04020102020204" pitchFamily="34" charset="0"/>
                      <a:cs typeface="Aharoni" panose="02010803020104030203" pitchFamily="2" charset="-79"/>
                    </a:rPr>
                    <a:t>0</a:t>
                  </a:r>
                  <a:r>
                    <a:rPr lang="ru-RU" sz="900" b="1" dirty="0" smtClean="0">
                      <a:ln>
                        <a:solidFill>
                          <a:schemeClr val="tx1"/>
                        </a:solidFill>
                      </a:ln>
                      <a:solidFill>
                        <a:schemeClr val="bg1"/>
                      </a:solidFill>
                      <a:latin typeface="Arial Black" panose="020B0A04020102020204" pitchFamily="34" charset="0"/>
                      <a:cs typeface="Aharoni" panose="02010803020104030203" pitchFamily="2" charset="-79"/>
                    </a:rPr>
                    <a:t>0</a:t>
                  </a:r>
                  <a:endParaRPr lang="en-US" sz="900" b="1" dirty="0">
                    <a:ln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haroni" panose="02010803020104030203" pitchFamily="2" charset="-79"/>
                  </a:endParaRPr>
                </a:p>
              </p:txBody>
            </p:sp>
            <p:sp>
              <p:nvSpPr>
                <p:cNvPr id="1224" name="TextBox 1223"/>
                <p:cNvSpPr txBox="1"/>
                <p:nvPr/>
              </p:nvSpPr>
              <p:spPr>
                <a:xfrm>
                  <a:off x="7290243" y="2532597"/>
                  <a:ext cx="415498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n>
                        <a:solidFill>
                          <a:schemeClr val="tx1"/>
                        </a:solidFill>
                      </a:ln>
                      <a:solidFill>
                        <a:schemeClr val="bg1"/>
                      </a:solidFill>
                      <a:latin typeface="Arial Black" panose="020B0A04020102020204" pitchFamily="34" charset="0"/>
                      <a:cs typeface="Aharoni" panose="02010803020104030203" pitchFamily="2" charset="-79"/>
                    </a:rPr>
                    <a:t>2</a:t>
                  </a:r>
                  <a:r>
                    <a:rPr lang="en-US" sz="900" b="1" dirty="0" smtClean="0">
                      <a:ln>
                        <a:solidFill>
                          <a:schemeClr val="tx1"/>
                        </a:solidFill>
                      </a:ln>
                      <a:solidFill>
                        <a:schemeClr val="bg1"/>
                      </a:solidFill>
                      <a:latin typeface="Arial Black" panose="020B0A04020102020204" pitchFamily="34" charset="0"/>
                      <a:cs typeface="Aharoni" panose="02010803020104030203" pitchFamily="2" charset="-79"/>
                    </a:rPr>
                    <a:t>0</a:t>
                  </a:r>
                  <a:r>
                    <a:rPr lang="ru-RU" sz="900" b="1" dirty="0" smtClean="0">
                      <a:ln>
                        <a:solidFill>
                          <a:schemeClr val="tx1"/>
                        </a:solidFill>
                      </a:ln>
                      <a:solidFill>
                        <a:schemeClr val="bg1"/>
                      </a:solidFill>
                      <a:latin typeface="Arial Black" panose="020B0A04020102020204" pitchFamily="34" charset="0"/>
                      <a:cs typeface="Aharoni" panose="02010803020104030203" pitchFamily="2" charset="-79"/>
                    </a:rPr>
                    <a:t>0</a:t>
                  </a:r>
                  <a:endParaRPr lang="en-US" sz="900" b="1" dirty="0">
                    <a:ln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haroni" panose="02010803020104030203" pitchFamily="2" charset="-79"/>
                  </a:endParaRPr>
                </a:p>
              </p:txBody>
            </p:sp>
            <p:sp>
              <p:nvSpPr>
                <p:cNvPr id="1233" name="TextBox 1232"/>
                <p:cNvSpPr txBox="1"/>
                <p:nvPr/>
              </p:nvSpPr>
              <p:spPr>
                <a:xfrm>
                  <a:off x="1686401" y="2412915"/>
                  <a:ext cx="601447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5</a:t>
                  </a:r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2</a:t>
                  </a:r>
                  <a:r>
                    <a:rPr lang="en-US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0 </a:t>
                  </a:r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    кГц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03" name="TextBox 1402"/>
                <p:cNvSpPr txBox="1"/>
                <p:nvPr/>
              </p:nvSpPr>
              <p:spPr>
                <a:xfrm>
                  <a:off x="7502754" y="2417772"/>
                  <a:ext cx="383438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1600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04" name="TextBox 1403"/>
                <p:cNvSpPr txBox="1"/>
                <p:nvPr/>
              </p:nvSpPr>
              <p:spPr>
                <a:xfrm>
                  <a:off x="7067531" y="2417678"/>
                  <a:ext cx="383438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1400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05" name="TextBox 1404"/>
                <p:cNvSpPr txBox="1"/>
                <p:nvPr/>
              </p:nvSpPr>
              <p:spPr>
                <a:xfrm>
                  <a:off x="6471244" y="2417678"/>
                  <a:ext cx="383438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1200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06" name="TextBox 1405"/>
                <p:cNvSpPr txBox="1"/>
                <p:nvPr/>
              </p:nvSpPr>
              <p:spPr>
                <a:xfrm>
                  <a:off x="6100694" y="2417678"/>
                  <a:ext cx="383438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1100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07" name="TextBox 1406"/>
                <p:cNvSpPr txBox="1"/>
                <p:nvPr/>
              </p:nvSpPr>
              <p:spPr>
                <a:xfrm>
                  <a:off x="5655946" y="2417678"/>
                  <a:ext cx="383438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1000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08" name="TextBox 1407"/>
                <p:cNvSpPr txBox="1"/>
                <p:nvPr/>
              </p:nvSpPr>
              <p:spPr>
                <a:xfrm>
                  <a:off x="5161415" y="2417678"/>
                  <a:ext cx="333746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9</a:t>
                  </a:r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00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09" name="TextBox 1408"/>
                <p:cNvSpPr txBox="1"/>
                <p:nvPr/>
              </p:nvSpPr>
              <p:spPr>
                <a:xfrm>
                  <a:off x="4532393" y="2417678"/>
                  <a:ext cx="333746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800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10" name="TextBox 1409"/>
                <p:cNvSpPr txBox="1"/>
                <p:nvPr/>
              </p:nvSpPr>
              <p:spPr>
                <a:xfrm>
                  <a:off x="3810279" y="2417678"/>
                  <a:ext cx="333746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7</a:t>
                  </a:r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00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11" name="TextBox 1410"/>
                <p:cNvSpPr txBox="1"/>
                <p:nvPr/>
              </p:nvSpPr>
              <p:spPr>
                <a:xfrm>
                  <a:off x="2835828" y="2417678"/>
                  <a:ext cx="333746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600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4" name="Group 3"/>
              <p:cNvGrpSpPr/>
              <p:nvPr/>
            </p:nvGrpSpPr>
            <p:grpSpPr>
              <a:xfrm>
                <a:off x="275735" y="2856918"/>
                <a:ext cx="8637853" cy="456602"/>
                <a:chOff x="1315240" y="2873585"/>
                <a:chExt cx="6683802" cy="456602"/>
              </a:xfrm>
            </p:grpSpPr>
            <p:cxnSp>
              <p:nvCxnSpPr>
                <p:cNvPr id="50" name="Straight Connector 49"/>
                <p:cNvCxnSpPr/>
                <p:nvPr/>
              </p:nvCxnSpPr>
              <p:spPr>
                <a:xfrm>
                  <a:off x="2174162" y="302974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Straight Connector 50"/>
                <p:cNvCxnSpPr/>
                <p:nvPr/>
              </p:nvCxnSpPr>
              <p:spPr>
                <a:xfrm>
                  <a:off x="1866504" y="3031838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85" name="Group 384"/>
                <p:cNvGrpSpPr/>
                <p:nvPr/>
              </p:nvGrpSpPr>
              <p:grpSpPr>
                <a:xfrm>
                  <a:off x="1691757" y="3031838"/>
                  <a:ext cx="6099029" cy="180309"/>
                  <a:chOff x="1499688" y="1916832"/>
                  <a:chExt cx="6099029" cy="180309"/>
                </a:xfrm>
              </p:grpSpPr>
              <p:cxnSp>
                <p:nvCxnSpPr>
                  <p:cNvPr id="386" name="Straight Connector 385"/>
                  <p:cNvCxnSpPr/>
                  <p:nvPr/>
                </p:nvCxnSpPr>
                <p:spPr>
                  <a:xfrm>
                    <a:off x="1506609" y="1988840"/>
                    <a:ext cx="6084000" cy="0"/>
                  </a:xfrm>
                  <a:prstGeom prst="line">
                    <a:avLst/>
                  </a:prstGeom>
                  <a:ln w="76200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7" name="Straight Connector 386"/>
                  <p:cNvCxnSpPr/>
                  <p:nvPr/>
                </p:nvCxnSpPr>
                <p:spPr>
                  <a:xfrm>
                    <a:off x="1506609" y="1916832"/>
                    <a:ext cx="6084000" cy="0"/>
                  </a:xfrm>
                  <a:prstGeom prst="line">
                    <a:avLst/>
                  </a:prstGeom>
                  <a:ln w="19050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388" name="Group 387"/>
                  <p:cNvGrpSpPr/>
                  <p:nvPr/>
                </p:nvGrpSpPr>
                <p:grpSpPr>
                  <a:xfrm>
                    <a:off x="1499688" y="2025133"/>
                    <a:ext cx="6099029" cy="72008"/>
                    <a:chOff x="2106776" y="1772816"/>
                    <a:chExt cx="7955077" cy="72008"/>
                  </a:xfrm>
                </p:grpSpPr>
                <p:cxnSp>
                  <p:nvCxnSpPr>
                    <p:cNvPr id="389" name="Straight Connector 388"/>
                    <p:cNvCxnSpPr/>
                    <p:nvPr/>
                  </p:nvCxnSpPr>
                  <p:spPr>
                    <a:xfrm>
                      <a:off x="248376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90" name="Straight Connector 389"/>
                    <p:cNvCxnSpPr/>
                    <p:nvPr/>
                  </p:nvCxnSpPr>
                  <p:spPr>
                    <a:xfrm>
                      <a:off x="2106776" y="1810912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91" name="Straight Connector 390"/>
                    <p:cNvCxnSpPr/>
                    <p:nvPr/>
                  </p:nvCxnSpPr>
                  <p:spPr>
                    <a:xfrm>
                      <a:off x="219573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92" name="Straight Connector 391"/>
                    <p:cNvCxnSpPr/>
                    <p:nvPr/>
                  </p:nvCxnSpPr>
                  <p:spPr>
                    <a:xfrm>
                      <a:off x="212372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93" name="Straight Connector 392"/>
                    <p:cNvCxnSpPr/>
                    <p:nvPr/>
                  </p:nvCxnSpPr>
                  <p:spPr>
                    <a:xfrm>
                      <a:off x="226774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94" name="Straight Connector 393"/>
                    <p:cNvCxnSpPr/>
                    <p:nvPr/>
                  </p:nvCxnSpPr>
                  <p:spPr>
                    <a:xfrm>
                      <a:off x="233975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95" name="Straight Connector 394"/>
                    <p:cNvCxnSpPr/>
                    <p:nvPr/>
                  </p:nvCxnSpPr>
                  <p:spPr>
                    <a:xfrm>
                      <a:off x="241176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96" name="Straight Connector 395"/>
                    <p:cNvCxnSpPr/>
                    <p:nvPr/>
                  </p:nvCxnSpPr>
                  <p:spPr>
                    <a:xfrm>
                      <a:off x="255577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97" name="Straight Connector 396"/>
                    <p:cNvCxnSpPr/>
                    <p:nvPr/>
                  </p:nvCxnSpPr>
                  <p:spPr>
                    <a:xfrm>
                      <a:off x="262778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98" name="Straight Connector 397"/>
                    <p:cNvCxnSpPr/>
                    <p:nvPr/>
                  </p:nvCxnSpPr>
                  <p:spPr>
                    <a:xfrm>
                      <a:off x="269979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99" name="Straight Connector 398"/>
                    <p:cNvCxnSpPr/>
                    <p:nvPr/>
                  </p:nvCxnSpPr>
                  <p:spPr>
                    <a:xfrm>
                      <a:off x="277180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0" name="Straight Connector 399"/>
                    <p:cNvCxnSpPr/>
                    <p:nvPr/>
                  </p:nvCxnSpPr>
                  <p:spPr>
                    <a:xfrm>
                      <a:off x="320384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1" name="Straight Connector 400"/>
                    <p:cNvCxnSpPr/>
                    <p:nvPr/>
                  </p:nvCxnSpPr>
                  <p:spPr>
                    <a:xfrm>
                      <a:off x="2826856" y="1810912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2" name="Straight Connector 401"/>
                    <p:cNvCxnSpPr/>
                    <p:nvPr/>
                  </p:nvCxnSpPr>
                  <p:spPr>
                    <a:xfrm>
                      <a:off x="291581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3" name="Straight Connector 402"/>
                    <p:cNvCxnSpPr/>
                    <p:nvPr/>
                  </p:nvCxnSpPr>
                  <p:spPr>
                    <a:xfrm>
                      <a:off x="284380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4" name="Straight Connector 403"/>
                    <p:cNvCxnSpPr/>
                    <p:nvPr/>
                  </p:nvCxnSpPr>
                  <p:spPr>
                    <a:xfrm>
                      <a:off x="298782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5" name="Straight Connector 404"/>
                    <p:cNvCxnSpPr/>
                    <p:nvPr/>
                  </p:nvCxnSpPr>
                  <p:spPr>
                    <a:xfrm>
                      <a:off x="305983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6" name="Straight Connector 405"/>
                    <p:cNvCxnSpPr/>
                    <p:nvPr/>
                  </p:nvCxnSpPr>
                  <p:spPr>
                    <a:xfrm>
                      <a:off x="313184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7" name="Straight Connector 406"/>
                    <p:cNvCxnSpPr/>
                    <p:nvPr/>
                  </p:nvCxnSpPr>
                  <p:spPr>
                    <a:xfrm>
                      <a:off x="327585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8" name="Straight Connector 407"/>
                    <p:cNvCxnSpPr/>
                    <p:nvPr/>
                  </p:nvCxnSpPr>
                  <p:spPr>
                    <a:xfrm>
                      <a:off x="334786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9" name="Straight Connector 408"/>
                    <p:cNvCxnSpPr/>
                    <p:nvPr/>
                  </p:nvCxnSpPr>
                  <p:spPr>
                    <a:xfrm>
                      <a:off x="341987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0" name="Straight Connector 409"/>
                    <p:cNvCxnSpPr/>
                    <p:nvPr/>
                  </p:nvCxnSpPr>
                  <p:spPr>
                    <a:xfrm>
                      <a:off x="349188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1" name="Straight Connector 410"/>
                    <p:cNvCxnSpPr/>
                    <p:nvPr/>
                  </p:nvCxnSpPr>
                  <p:spPr>
                    <a:xfrm>
                      <a:off x="392392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2" name="Straight Connector 411"/>
                    <p:cNvCxnSpPr/>
                    <p:nvPr/>
                  </p:nvCxnSpPr>
                  <p:spPr>
                    <a:xfrm>
                      <a:off x="3546936" y="1810912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3" name="Straight Connector 412"/>
                    <p:cNvCxnSpPr/>
                    <p:nvPr/>
                  </p:nvCxnSpPr>
                  <p:spPr>
                    <a:xfrm>
                      <a:off x="363589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4" name="Straight Connector 413"/>
                    <p:cNvCxnSpPr/>
                    <p:nvPr/>
                  </p:nvCxnSpPr>
                  <p:spPr>
                    <a:xfrm>
                      <a:off x="356388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5" name="Straight Connector 414"/>
                    <p:cNvCxnSpPr/>
                    <p:nvPr/>
                  </p:nvCxnSpPr>
                  <p:spPr>
                    <a:xfrm>
                      <a:off x="370790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6" name="Straight Connector 415"/>
                    <p:cNvCxnSpPr/>
                    <p:nvPr/>
                  </p:nvCxnSpPr>
                  <p:spPr>
                    <a:xfrm>
                      <a:off x="377991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7" name="Straight Connector 416"/>
                    <p:cNvCxnSpPr/>
                    <p:nvPr/>
                  </p:nvCxnSpPr>
                  <p:spPr>
                    <a:xfrm>
                      <a:off x="385192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8" name="Straight Connector 417"/>
                    <p:cNvCxnSpPr/>
                    <p:nvPr/>
                  </p:nvCxnSpPr>
                  <p:spPr>
                    <a:xfrm>
                      <a:off x="399593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9" name="Straight Connector 418"/>
                    <p:cNvCxnSpPr/>
                    <p:nvPr/>
                  </p:nvCxnSpPr>
                  <p:spPr>
                    <a:xfrm>
                      <a:off x="406794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20" name="Straight Connector 419"/>
                    <p:cNvCxnSpPr/>
                    <p:nvPr/>
                  </p:nvCxnSpPr>
                  <p:spPr>
                    <a:xfrm>
                      <a:off x="413995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21" name="Straight Connector 420"/>
                    <p:cNvCxnSpPr/>
                    <p:nvPr/>
                  </p:nvCxnSpPr>
                  <p:spPr>
                    <a:xfrm>
                      <a:off x="421196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22" name="Straight Connector 421"/>
                    <p:cNvCxnSpPr/>
                    <p:nvPr/>
                  </p:nvCxnSpPr>
                  <p:spPr>
                    <a:xfrm>
                      <a:off x="464400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23" name="Straight Connector 422"/>
                    <p:cNvCxnSpPr/>
                    <p:nvPr/>
                  </p:nvCxnSpPr>
                  <p:spPr>
                    <a:xfrm>
                      <a:off x="435597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24" name="Straight Connector 423"/>
                    <p:cNvCxnSpPr/>
                    <p:nvPr/>
                  </p:nvCxnSpPr>
                  <p:spPr>
                    <a:xfrm>
                      <a:off x="428396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25" name="Straight Connector 424"/>
                    <p:cNvCxnSpPr/>
                    <p:nvPr/>
                  </p:nvCxnSpPr>
                  <p:spPr>
                    <a:xfrm>
                      <a:off x="442798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26" name="Straight Connector 425"/>
                    <p:cNvCxnSpPr/>
                    <p:nvPr/>
                  </p:nvCxnSpPr>
                  <p:spPr>
                    <a:xfrm>
                      <a:off x="449999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27" name="Straight Connector 426"/>
                    <p:cNvCxnSpPr/>
                    <p:nvPr/>
                  </p:nvCxnSpPr>
                  <p:spPr>
                    <a:xfrm>
                      <a:off x="457200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28" name="Straight Connector 427"/>
                    <p:cNvCxnSpPr/>
                    <p:nvPr/>
                  </p:nvCxnSpPr>
                  <p:spPr>
                    <a:xfrm>
                      <a:off x="471601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29" name="Straight Connector 428"/>
                    <p:cNvCxnSpPr/>
                    <p:nvPr/>
                  </p:nvCxnSpPr>
                  <p:spPr>
                    <a:xfrm>
                      <a:off x="478802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0" name="Straight Connector 429"/>
                    <p:cNvCxnSpPr/>
                    <p:nvPr/>
                  </p:nvCxnSpPr>
                  <p:spPr>
                    <a:xfrm>
                      <a:off x="486003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1" name="Straight Connector 430"/>
                    <p:cNvCxnSpPr/>
                    <p:nvPr/>
                  </p:nvCxnSpPr>
                  <p:spPr>
                    <a:xfrm>
                      <a:off x="493204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2" name="Straight Connector 431"/>
                    <p:cNvCxnSpPr/>
                    <p:nvPr/>
                  </p:nvCxnSpPr>
                  <p:spPr>
                    <a:xfrm>
                      <a:off x="536408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3" name="Straight Connector 432"/>
                    <p:cNvCxnSpPr/>
                    <p:nvPr/>
                  </p:nvCxnSpPr>
                  <p:spPr>
                    <a:xfrm>
                      <a:off x="507605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4" name="Straight Connector 433"/>
                    <p:cNvCxnSpPr/>
                    <p:nvPr/>
                  </p:nvCxnSpPr>
                  <p:spPr>
                    <a:xfrm>
                      <a:off x="500404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5" name="Straight Connector 434"/>
                    <p:cNvCxnSpPr/>
                    <p:nvPr/>
                  </p:nvCxnSpPr>
                  <p:spPr>
                    <a:xfrm>
                      <a:off x="514806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6" name="Straight Connector 435"/>
                    <p:cNvCxnSpPr/>
                    <p:nvPr/>
                  </p:nvCxnSpPr>
                  <p:spPr>
                    <a:xfrm>
                      <a:off x="522007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7" name="Straight Connector 436"/>
                    <p:cNvCxnSpPr/>
                    <p:nvPr/>
                  </p:nvCxnSpPr>
                  <p:spPr>
                    <a:xfrm>
                      <a:off x="529208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8" name="Straight Connector 437"/>
                    <p:cNvCxnSpPr/>
                    <p:nvPr/>
                  </p:nvCxnSpPr>
                  <p:spPr>
                    <a:xfrm>
                      <a:off x="543609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9" name="Straight Connector 438"/>
                    <p:cNvCxnSpPr/>
                    <p:nvPr/>
                  </p:nvCxnSpPr>
                  <p:spPr>
                    <a:xfrm>
                      <a:off x="550810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40" name="Straight Connector 439"/>
                    <p:cNvCxnSpPr/>
                    <p:nvPr/>
                  </p:nvCxnSpPr>
                  <p:spPr>
                    <a:xfrm>
                      <a:off x="558011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41" name="Straight Connector 440"/>
                    <p:cNvCxnSpPr/>
                    <p:nvPr/>
                  </p:nvCxnSpPr>
                  <p:spPr>
                    <a:xfrm>
                      <a:off x="565212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42" name="Straight Connector 441"/>
                    <p:cNvCxnSpPr/>
                    <p:nvPr/>
                  </p:nvCxnSpPr>
                  <p:spPr>
                    <a:xfrm>
                      <a:off x="4267301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43" name="Straight Connector 442"/>
                    <p:cNvCxnSpPr/>
                    <p:nvPr/>
                  </p:nvCxnSpPr>
                  <p:spPr>
                    <a:xfrm>
                      <a:off x="498529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44" name="Straight Connector 443"/>
                    <p:cNvCxnSpPr/>
                    <p:nvPr/>
                  </p:nvCxnSpPr>
                  <p:spPr>
                    <a:xfrm>
                      <a:off x="608416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45" name="Straight Connector 444"/>
                    <p:cNvCxnSpPr/>
                    <p:nvPr/>
                  </p:nvCxnSpPr>
                  <p:spPr>
                    <a:xfrm>
                      <a:off x="579613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46" name="Straight Connector 445"/>
                    <p:cNvCxnSpPr/>
                    <p:nvPr/>
                  </p:nvCxnSpPr>
                  <p:spPr>
                    <a:xfrm>
                      <a:off x="572412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47" name="Straight Connector 446"/>
                    <p:cNvCxnSpPr/>
                    <p:nvPr/>
                  </p:nvCxnSpPr>
                  <p:spPr>
                    <a:xfrm>
                      <a:off x="586814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48" name="Straight Connector 447"/>
                    <p:cNvCxnSpPr/>
                    <p:nvPr/>
                  </p:nvCxnSpPr>
                  <p:spPr>
                    <a:xfrm>
                      <a:off x="594015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49" name="Straight Connector 448"/>
                    <p:cNvCxnSpPr/>
                    <p:nvPr/>
                  </p:nvCxnSpPr>
                  <p:spPr>
                    <a:xfrm>
                      <a:off x="601216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50" name="Straight Connector 449"/>
                    <p:cNvCxnSpPr/>
                    <p:nvPr/>
                  </p:nvCxnSpPr>
                  <p:spPr>
                    <a:xfrm>
                      <a:off x="615617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51" name="Straight Connector 450"/>
                    <p:cNvCxnSpPr/>
                    <p:nvPr/>
                  </p:nvCxnSpPr>
                  <p:spPr>
                    <a:xfrm>
                      <a:off x="622818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52" name="Straight Connector 451"/>
                    <p:cNvCxnSpPr/>
                    <p:nvPr/>
                  </p:nvCxnSpPr>
                  <p:spPr>
                    <a:xfrm>
                      <a:off x="630019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53" name="Straight Connector 452"/>
                    <p:cNvCxnSpPr/>
                    <p:nvPr/>
                  </p:nvCxnSpPr>
                  <p:spPr>
                    <a:xfrm>
                      <a:off x="637220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54" name="Straight Connector 453"/>
                    <p:cNvCxnSpPr/>
                    <p:nvPr/>
                  </p:nvCxnSpPr>
                  <p:spPr>
                    <a:xfrm>
                      <a:off x="570537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55" name="Straight Connector 454"/>
                    <p:cNvCxnSpPr/>
                    <p:nvPr/>
                  </p:nvCxnSpPr>
                  <p:spPr>
                    <a:xfrm>
                      <a:off x="680424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56" name="Straight Connector 455"/>
                    <p:cNvCxnSpPr/>
                    <p:nvPr/>
                  </p:nvCxnSpPr>
                  <p:spPr>
                    <a:xfrm>
                      <a:off x="651621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57" name="Straight Connector 456"/>
                    <p:cNvCxnSpPr/>
                    <p:nvPr/>
                  </p:nvCxnSpPr>
                  <p:spPr>
                    <a:xfrm>
                      <a:off x="644420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58" name="Straight Connector 457"/>
                    <p:cNvCxnSpPr/>
                    <p:nvPr/>
                  </p:nvCxnSpPr>
                  <p:spPr>
                    <a:xfrm>
                      <a:off x="658822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59" name="Straight Connector 458"/>
                    <p:cNvCxnSpPr/>
                    <p:nvPr/>
                  </p:nvCxnSpPr>
                  <p:spPr>
                    <a:xfrm>
                      <a:off x="666023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0" name="Straight Connector 459"/>
                    <p:cNvCxnSpPr/>
                    <p:nvPr/>
                  </p:nvCxnSpPr>
                  <p:spPr>
                    <a:xfrm>
                      <a:off x="673224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1" name="Straight Connector 460"/>
                    <p:cNvCxnSpPr/>
                    <p:nvPr/>
                  </p:nvCxnSpPr>
                  <p:spPr>
                    <a:xfrm>
                      <a:off x="687625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2" name="Straight Connector 461"/>
                    <p:cNvCxnSpPr/>
                    <p:nvPr/>
                  </p:nvCxnSpPr>
                  <p:spPr>
                    <a:xfrm>
                      <a:off x="694826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3" name="Straight Connector 462"/>
                    <p:cNvCxnSpPr/>
                    <p:nvPr/>
                  </p:nvCxnSpPr>
                  <p:spPr>
                    <a:xfrm>
                      <a:off x="702027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4" name="Straight Connector 463"/>
                    <p:cNvCxnSpPr/>
                    <p:nvPr/>
                  </p:nvCxnSpPr>
                  <p:spPr>
                    <a:xfrm>
                      <a:off x="709228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5" name="Straight Connector 464"/>
                    <p:cNvCxnSpPr/>
                    <p:nvPr/>
                  </p:nvCxnSpPr>
                  <p:spPr>
                    <a:xfrm>
                      <a:off x="642545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6" name="Straight Connector 465"/>
                    <p:cNvCxnSpPr/>
                    <p:nvPr/>
                  </p:nvCxnSpPr>
                  <p:spPr>
                    <a:xfrm>
                      <a:off x="752432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7" name="Straight Connector 466"/>
                    <p:cNvCxnSpPr/>
                    <p:nvPr/>
                  </p:nvCxnSpPr>
                  <p:spPr>
                    <a:xfrm>
                      <a:off x="723629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8" name="Straight Connector 467"/>
                    <p:cNvCxnSpPr/>
                    <p:nvPr/>
                  </p:nvCxnSpPr>
                  <p:spPr>
                    <a:xfrm>
                      <a:off x="716428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9" name="Straight Connector 468"/>
                    <p:cNvCxnSpPr/>
                    <p:nvPr/>
                  </p:nvCxnSpPr>
                  <p:spPr>
                    <a:xfrm>
                      <a:off x="730830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0" name="Straight Connector 469"/>
                    <p:cNvCxnSpPr/>
                    <p:nvPr/>
                  </p:nvCxnSpPr>
                  <p:spPr>
                    <a:xfrm>
                      <a:off x="738031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1" name="Straight Connector 470"/>
                    <p:cNvCxnSpPr/>
                    <p:nvPr/>
                  </p:nvCxnSpPr>
                  <p:spPr>
                    <a:xfrm>
                      <a:off x="745232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2" name="Straight Connector 471"/>
                    <p:cNvCxnSpPr/>
                    <p:nvPr/>
                  </p:nvCxnSpPr>
                  <p:spPr>
                    <a:xfrm>
                      <a:off x="759633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3" name="Straight Connector 472"/>
                    <p:cNvCxnSpPr/>
                    <p:nvPr/>
                  </p:nvCxnSpPr>
                  <p:spPr>
                    <a:xfrm>
                      <a:off x="766834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4" name="Straight Connector 473"/>
                    <p:cNvCxnSpPr/>
                    <p:nvPr/>
                  </p:nvCxnSpPr>
                  <p:spPr>
                    <a:xfrm>
                      <a:off x="774035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5" name="Straight Connector 474"/>
                    <p:cNvCxnSpPr/>
                    <p:nvPr/>
                  </p:nvCxnSpPr>
                  <p:spPr>
                    <a:xfrm>
                      <a:off x="781236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6" name="Straight Connector 475"/>
                    <p:cNvCxnSpPr/>
                    <p:nvPr/>
                  </p:nvCxnSpPr>
                  <p:spPr>
                    <a:xfrm>
                      <a:off x="714553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7" name="Straight Connector 476"/>
                    <p:cNvCxnSpPr/>
                    <p:nvPr/>
                  </p:nvCxnSpPr>
                  <p:spPr>
                    <a:xfrm>
                      <a:off x="824440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8" name="Straight Connector 477"/>
                    <p:cNvCxnSpPr/>
                    <p:nvPr/>
                  </p:nvCxnSpPr>
                  <p:spPr>
                    <a:xfrm>
                      <a:off x="795637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9" name="Straight Connector 478"/>
                    <p:cNvCxnSpPr/>
                    <p:nvPr/>
                  </p:nvCxnSpPr>
                  <p:spPr>
                    <a:xfrm>
                      <a:off x="788436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0" name="Straight Connector 479"/>
                    <p:cNvCxnSpPr/>
                    <p:nvPr/>
                  </p:nvCxnSpPr>
                  <p:spPr>
                    <a:xfrm>
                      <a:off x="802838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1" name="Straight Connector 480"/>
                    <p:cNvCxnSpPr/>
                    <p:nvPr/>
                  </p:nvCxnSpPr>
                  <p:spPr>
                    <a:xfrm>
                      <a:off x="810039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2" name="Straight Connector 481"/>
                    <p:cNvCxnSpPr/>
                    <p:nvPr/>
                  </p:nvCxnSpPr>
                  <p:spPr>
                    <a:xfrm>
                      <a:off x="817240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3" name="Straight Connector 482"/>
                    <p:cNvCxnSpPr/>
                    <p:nvPr/>
                  </p:nvCxnSpPr>
                  <p:spPr>
                    <a:xfrm>
                      <a:off x="831641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4" name="Straight Connector 483"/>
                    <p:cNvCxnSpPr/>
                    <p:nvPr/>
                  </p:nvCxnSpPr>
                  <p:spPr>
                    <a:xfrm>
                      <a:off x="838842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5" name="Straight Connector 484"/>
                    <p:cNvCxnSpPr/>
                    <p:nvPr/>
                  </p:nvCxnSpPr>
                  <p:spPr>
                    <a:xfrm>
                      <a:off x="846043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6" name="Straight Connector 485"/>
                    <p:cNvCxnSpPr/>
                    <p:nvPr/>
                  </p:nvCxnSpPr>
                  <p:spPr>
                    <a:xfrm>
                      <a:off x="853244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7" name="Straight Connector 486"/>
                    <p:cNvCxnSpPr/>
                    <p:nvPr/>
                  </p:nvCxnSpPr>
                  <p:spPr>
                    <a:xfrm>
                      <a:off x="786561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8" name="Straight Connector 487"/>
                    <p:cNvCxnSpPr/>
                    <p:nvPr/>
                  </p:nvCxnSpPr>
                  <p:spPr>
                    <a:xfrm>
                      <a:off x="896448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9" name="Straight Connector 488"/>
                    <p:cNvCxnSpPr/>
                    <p:nvPr/>
                  </p:nvCxnSpPr>
                  <p:spPr>
                    <a:xfrm>
                      <a:off x="867645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90" name="Straight Connector 489"/>
                    <p:cNvCxnSpPr/>
                    <p:nvPr/>
                  </p:nvCxnSpPr>
                  <p:spPr>
                    <a:xfrm>
                      <a:off x="860444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91" name="Straight Connector 490"/>
                    <p:cNvCxnSpPr/>
                    <p:nvPr/>
                  </p:nvCxnSpPr>
                  <p:spPr>
                    <a:xfrm>
                      <a:off x="874846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92" name="Straight Connector 491"/>
                    <p:cNvCxnSpPr/>
                    <p:nvPr/>
                  </p:nvCxnSpPr>
                  <p:spPr>
                    <a:xfrm>
                      <a:off x="882047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93" name="Straight Connector 492"/>
                    <p:cNvCxnSpPr/>
                    <p:nvPr/>
                  </p:nvCxnSpPr>
                  <p:spPr>
                    <a:xfrm>
                      <a:off x="889248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94" name="Straight Connector 493"/>
                    <p:cNvCxnSpPr/>
                    <p:nvPr/>
                  </p:nvCxnSpPr>
                  <p:spPr>
                    <a:xfrm>
                      <a:off x="903649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95" name="Straight Connector 494"/>
                    <p:cNvCxnSpPr/>
                    <p:nvPr/>
                  </p:nvCxnSpPr>
                  <p:spPr>
                    <a:xfrm>
                      <a:off x="910850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96" name="Straight Connector 495"/>
                    <p:cNvCxnSpPr/>
                    <p:nvPr/>
                  </p:nvCxnSpPr>
                  <p:spPr>
                    <a:xfrm>
                      <a:off x="918051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97" name="Straight Connector 496"/>
                    <p:cNvCxnSpPr/>
                    <p:nvPr/>
                  </p:nvCxnSpPr>
                  <p:spPr>
                    <a:xfrm>
                      <a:off x="925252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98" name="Straight Connector 497"/>
                    <p:cNvCxnSpPr/>
                    <p:nvPr/>
                  </p:nvCxnSpPr>
                  <p:spPr>
                    <a:xfrm>
                      <a:off x="858569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99" name="Straight Connector 498"/>
                    <p:cNvCxnSpPr/>
                    <p:nvPr/>
                  </p:nvCxnSpPr>
                  <p:spPr>
                    <a:xfrm>
                      <a:off x="968456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00" name="Straight Connector 499"/>
                    <p:cNvCxnSpPr/>
                    <p:nvPr/>
                  </p:nvCxnSpPr>
                  <p:spPr>
                    <a:xfrm>
                      <a:off x="939653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01" name="Straight Connector 500"/>
                    <p:cNvCxnSpPr/>
                    <p:nvPr/>
                  </p:nvCxnSpPr>
                  <p:spPr>
                    <a:xfrm>
                      <a:off x="932452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02" name="Straight Connector 501"/>
                    <p:cNvCxnSpPr/>
                    <p:nvPr/>
                  </p:nvCxnSpPr>
                  <p:spPr>
                    <a:xfrm>
                      <a:off x="946854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03" name="Straight Connector 502"/>
                    <p:cNvCxnSpPr/>
                    <p:nvPr/>
                  </p:nvCxnSpPr>
                  <p:spPr>
                    <a:xfrm>
                      <a:off x="954055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04" name="Straight Connector 503"/>
                    <p:cNvCxnSpPr/>
                    <p:nvPr/>
                  </p:nvCxnSpPr>
                  <p:spPr>
                    <a:xfrm>
                      <a:off x="961256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05" name="Straight Connector 504"/>
                    <p:cNvCxnSpPr/>
                    <p:nvPr/>
                  </p:nvCxnSpPr>
                  <p:spPr>
                    <a:xfrm>
                      <a:off x="975657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06" name="Straight Connector 505"/>
                    <p:cNvCxnSpPr/>
                    <p:nvPr/>
                  </p:nvCxnSpPr>
                  <p:spPr>
                    <a:xfrm>
                      <a:off x="982858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07" name="Straight Connector 506"/>
                    <p:cNvCxnSpPr/>
                    <p:nvPr/>
                  </p:nvCxnSpPr>
                  <p:spPr>
                    <a:xfrm>
                      <a:off x="990059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08" name="Straight Connector 507"/>
                    <p:cNvCxnSpPr/>
                    <p:nvPr/>
                  </p:nvCxnSpPr>
                  <p:spPr>
                    <a:xfrm>
                      <a:off x="997260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09" name="Straight Connector 508"/>
                    <p:cNvCxnSpPr/>
                    <p:nvPr/>
                  </p:nvCxnSpPr>
                  <p:spPr>
                    <a:xfrm>
                      <a:off x="930577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10" name="Straight Connector 509"/>
                    <p:cNvCxnSpPr/>
                    <p:nvPr/>
                  </p:nvCxnSpPr>
                  <p:spPr>
                    <a:xfrm>
                      <a:off x="1004460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11" name="Straight Connector 510"/>
                    <p:cNvCxnSpPr/>
                    <p:nvPr/>
                  </p:nvCxnSpPr>
                  <p:spPr>
                    <a:xfrm>
                      <a:off x="1002585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1030" name="TextBox 1029"/>
                <p:cNvSpPr txBox="1"/>
                <p:nvPr/>
              </p:nvSpPr>
              <p:spPr>
                <a:xfrm>
                  <a:off x="7724608" y="2972530"/>
                  <a:ext cx="274434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1000" dirty="0" smtClean="0">
                      <a:latin typeface="Segoe UI" panose="020B0502040204020203" pitchFamily="34" charset="0"/>
                      <a:ea typeface="Segoe UI" panose="020B0502040204020203" pitchFamily="34" charset="0"/>
                      <a:cs typeface="Segoe UI" panose="020B0502040204020203" pitchFamily="34" charset="0"/>
                    </a:rPr>
                    <a:t>м</a:t>
                  </a:r>
                  <a:endParaRPr lang="en-US" sz="1000" dirty="0"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1037" name="TextBox 1036"/>
                <p:cNvSpPr txBox="1"/>
                <p:nvPr/>
              </p:nvSpPr>
              <p:spPr>
                <a:xfrm>
                  <a:off x="1591734" y="3118227"/>
                  <a:ext cx="234360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44" name="TextBox 1043"/>
                <p:cNvSpPr txBox="1"/>
                <p:nvPr/>
              </p:nvSpPr>
              <p:spPr>
                <a:xfrm>
                  <a:off x="2118496" y="3126233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10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51" name="TextBox 1050"/>
                <p:cNvSpPr txBox="1"/>
                <p:nvPr/>
              </p:nvSpPr>
              <p:spPr>
                <a:xfrm>
                  <a:off x="2669097" y="3130132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20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58" name="TextBox 1057"/>
                <p:cNvSpPr txBox="1"/>
                <p:nvPr/>
              </p:nvSpPr>
              <p:spPr>
                <a:xfrm>
                  <a:off x="3224016" y="3126233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30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65" name="TextBox 1064"/>
                <p:cNvSpPr txBox="1"/>
                <p:nvPr/>
              </p:nvSpPr>
              <p:spPr>
                <a:xfrm>
                  <a:off x="3774394" y="3120608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40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72" name="TextBox 1071"/>
                <p:cNvSpPr txBox="1"/>
                <p:nvPr/>
              </p:nvSpPr>
              <p:spPr>
                <a:xfrm>
                  <a:off x="4326932" y="3126233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50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79" name="TextBox 1078"/>
                <p:cNvSpPr txBox="1"/>
                <p:nvPr/>
              </p:nvSpPr>
              <p:spPr>
                <a:xfrm>
                  <a:off x="4878103" y="3128906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60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86" name="TextBox 1085"/>
                <p:cNvSpPr txBox="1"/>
                <p:nvPr/>
              </p:nvSpPr>
              <p:spPr>
                <a:xfrm>
                  <a:off x="5430641" y="3125007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70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93" name="TextBox 1092"/>
                <p:cNvSpPr txBox="1"/>
                <p:nvPr/>
              </p:nvSpPr>
              <p:spPr>
                <a:xfrm>
                  <a:off x="5983623" y="3124144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80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00" name="TextBox 1099"/>
                <p:cNvSpPr txBox="1"/>
                <p:nvPr/>
              </p:nvSpPr>
              <p:spPr>
                <a:xfrm>
                  <a:off x="6533780" y="3125007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90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07" name="TextBox 1106"/>
                <p:cNvSpPr txBox="1"/>
                <p:nvPr/>
              </p:nvSpPr>
              <p:spPr>
                <a:xfrm>
                  <a:off x="7062424" y="3118227"/>
                  <a:ext cx="333746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100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21" name="TextBox 1120"/>
                <p:cNvSpPr txBox="1"/>
                <p:nvPr/>
              </p:nvSpPr>
              <p:spPr>
                <a:xfrm>
                  <a:off x="1315240" y="2981721"/>
                  <a:ext cx="338554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1000" b="1" dirty="0" smtClean="0">
                      <a:latin typeface="Arial Narrow" panose="020B0606020202030204" pitchFamily="34" charset="0"/>
                    </a:rPr>
                    <a:t>К-1</a:t>
                  </a:r>
                  <a:endParaRPr lang="en-US" sz="1000" b="1" dirty="0">
                    <a:latin typeface="Arial Narrow" panose="020B0606020202030204" pitchFamily="34" charset="0"/>
                  </a:endParaRPr>
                </a:p>
              </p:txBody>
            </p:sp>
            <p:cxnSp>
              <p:nvCxnSpPr>
                <p:cNvPr id="1176" name="Straight Connector 1175"/>
                <p:cNvCxnSpPr/>
                <p:nvPr/>
              </p:nvCxnSpPr>
              <p:spPr>
                <a:xfrm>
                  <a:off x="2486004" y="302974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7" name="Straight Connector 1176"/>
                <p:cNvCxnSpPr/>
                <p:nvPr/>
              </p:nvCxnSpPr>
              <p:spPr>
                <a:xfrm>
                  <a:off x="2754988" y="302974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8" name="Straight Connector 1177"/>
                <p:cNvCxnSpPr/>
                <p:nvPr/>
              </p:nvCxnSpPr>
              <p:spPr>
                <a:xfrm>
                  <a:off x="2994822" y="302974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9" name="Straight Connector 1178"/>
                <p:cNvCxnSpPr/>
                <p:nvPr/>
              </p:nvCxnSpPr>
              <p:spPr>
                <a:xfrm>
                  <a:off x="3445918" y="302974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0" name="Straight Connector 1179"/>
                <p:cNvCxnSpPr/>
                <p:nvPr/>
              </p:nvCxnSpPr>
              <p:spPr>
                <a:xfrm>
                  <a:off x="3228091" y="3029746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1" name="Straight Connector 1180"/>
                <p:cNvCxnSpPr/>
                <p:nvPr/>
              </p:nvCxnSpPr>
              <p:spPr>
                <a:xfrm>
                  <a:off x="3667282" y="302974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2" name="Straight Connector 1181"/>
                <p:cNvCxnSpPr/>
                <p:nvPr/>
              </p:nvCxnSpPr>
              <p:spPr>
                <a:xfrm>
                  <a:off x="3883969" y="302974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3" name="Straight Connector 1182"/>
                <p:cNvCxnSpPr/>
                <p:nvPr/>
              </p:nvCxnSpPr>
              <p:spPr>
                <a:xfrm>
                  <a:off x="4079227" y="302974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4" name="Straight Connector 1183"/>
                <p:cNvCxnSpPr/>
                <p:nvPr/>
              </p:nvCxnSpPr>
              <p:spPr>
                <a:xfrm>
                  <a:off x="4245727" y="3029746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5" name="Straight Connector 1184"/>
                <p:cNvCxnSpPr/>
                <p:nvPr/>
              </p:nvCxnSpPr>
              <p:spPr>
                <a:xfrm>
                  <a:off x="4406410" y="302974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6" name="Straight Connector 1185"/>
                <p:cNvCxnSpPr/>
                <p:nvPr/>
              </p:nvCxnSpPr>
              <p:spPr>
                <a:xfrm>
                  <a:off x="4565953" y="302974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7" name="Straight Connector 1186"/>
                <p:cNvCxnSpPr/>
                <p:nvPr/>
              </p:nvCxnSpPr>
              <p:spPr>
                <a:xfrm>
                  <a:off x="4730735" y="302974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8" name="Straight Connector 1187"/>
                <p:cNvCxnSpPr/>
                <p:nvPr/>
              </p:nvCxnSpPr>
              <p:spPr>
                <a:xfrm>
                  <a:off x="4899802" y="302974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9" name="Straight Connector 1188"/>
                <p:cNvCxnSpPr/>
                <p:nvPr/>
              </p:nvCxnSpPr>
              <p:spPr>
                <a:xfrm>
                  <a:off x="5054482" y="3029746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0" name="Straight Connector 1189"/>
                <p:cNvCxnSpPr/>
                <p:nvPr/>
              </p:nvCxnSpPr>
              <p:spPr>
                <a:xfrm>
                  <a:off x="5219927" y="302974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1" name="Straight Connector 1190"/>
                <p:cNvCxnSpPr/>
                <p:nvPr/>
              </p:nvCxnSpPr>
              <p:spPr>
                <a:xfrm>
                  <a:off x="5374708" y="302974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2" name="Straight Connector 1191"/>
                <p:cNvCxnSpPr/>
                <p:nvPr/>
              </p:nvCxnSpPr>
              <p:spPr>
                <a:xfrm>
                  <a:off x="5539013" y="302974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3" name="Straight Connector 1192"/>
                <p:cNvCxnSpPr/>
                <p:nvPr/>
              </p:nvCxnSpPr>
              <p:spPr>
                <a:xfrm>
                  <a:off x="5698556" y="302974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4" name="Straight Connector 1193"/>
                <p:cNvCxnSpPr/>
                <p:nvPr/>
              </p:nvCxnSpPr>
              <p:spPr>
                <a:xfrm>
                  <a:off x="6034022" y="302974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5" name="Straight Connector 1194"/>
                <p:cNvCxnSpPr/>
                <p:nvPr/>
              </p:nvCxnSpPr>
              <p:spPr>
                <a:xfrm>
                  <a:off x="5860856" y="3029746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6" name="Straight Connector 1195"/>
                <p:cNvCxnSpPr/>
                <p:nvPr/>
              </p:nvCxnSpPr>
              <p:spPr>
                <a:xfrm>
                  <a:off x="6158412" y="302974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7" name="Straight Connector 1196"/>
                <p:cNvCxnSpPr/>
                <p:nvPr/>
              </p:nvCxnSpPr>
              <p:spPr>
                <a:xfrm>
                  <a:off x="6296526" y="302974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8" name="Straight Connector 1197"/>
                <p:cNvCxnSpPr/>
                <p:nvPr/>
              </p:nvCxnSpPr>
              <p:spPr>
                <a:xfrm>
                  <a:off x="6448926" y="302974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9" name="Straight Connector 1198"/>
                <p:cNvCxnSpPr/>
                <p:nvPr/>
              </p:nvCxnSpPr>
              <p:spPr>
                <a:xfrm>
                  <a:off x="6600562" y="3029746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0" name="Straight Connector 1199"/>
                <p:cNvCxnSpPr/>
                <p:nvPr/>
              </p:nvCxnSpPr>
              <p:spPr>
                <a:xfrm>
                  <a:off x="6739238" y="302974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1" name="Straight Connector 1200"/>
                <p:cNvCxnSpPr/>
                <p:nvPr/>
              </p:nvCxnSpPr>
              <p:spPr>
                <a:xfrm>
                  <a:off x="6871927" y="302974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2" name="Straight Connector 1201"/>
                <p:cNvCxnSpPr/>
                <p:nvPr/>
              </p:nvCxnSpPr>
              <p:spPr>
                <a:xfrm>
                  <a:off x="7021946" y="302974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3" name="Straight Connector 1202"/>
                <p:cNvCxnSpPr/>
                <p:nvPr/>
              </p:nvCxnSpPr>
              <p:spPr>
                <a:xfrm>
                  <a:off x="7160060" y="302974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4" name="Straight Connector 1203"/>
                <p:cNvCxnSpPr/>
                <p:nvPr/>
              </p:nvCxnSpPr>
              <p:spPr>
                <a:xfrm>
                  <a:off x="7286730" y="3029746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5" name="Straight Connector 1204"/>
                <p:cNvCxnSpPr/>
                <p:nvPr/>
              </p:nvCxnSpPr>
              <p:spPr>
                <a:xfrm>
                  <a:off x="7416460" y="302974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6" name="Straight Connector 1205"/>
                <p:cNvCxnSpPr/>
                <p:nvPr/>
              </p:nvCxnSpPr>
              <p:spPr>
                <a:xfrm>
                  <a:off x="7558095" y="302974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7" name="Straight Connector 1206"/>
                <p:cNvCxnSpPr/>
                <p:nvPr/>
              </p:nvCxnSpPr>
              <p:spPr>
                <a:xfrm>
                  <a:off x="7696209" y="302974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09" name="Rectangle 1208"/>
                <p:cNvSpPr/>
                <p:nvPr/>
              </p:nvSpPr>
              <p:spPr>
                <a:xfrm>
                  <a:off x="7186150" y="3080036"/>
                  <a:ext cx="195640" cy="4571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14" name="TextBox 1213"/>
                <p:cNvSpPr txBox="1"/>
                <p:nvPr/>
              </p:nvSpPr>
              <p:spPr>
                <a:xfrm>
                  <a:off x="7110074" y="2993742"/>
                  <a:ext cx="338554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900" b="1" dirty="0" smtClean="0">
                      <a:ln>
                        <a:solidFill>
                          <a:schemeClr val="tx1"/>
                        </a:solidFill>
                      </a:ln>
                      <a:solidFill>
                        <a:schemeClr val="bg1"/>
                      </a:solidFill>
                      <a:latin typeface="Arial Black" panose="020B0A04020102020204" pitchFamily="34" charset="0"/>
                      <a:cs typeface="Aharoni" panose="02010803020104030203" pitchFamily="2" charset="-79"/>
                    </a:rPr>
                    <a:t>50</a:t>
                  </a:r>
                  <a:endParaRPr lang="en-US" sz="900" b="1" dirty="0">
                    <a:ln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haroni" panose="02010803020104030203" pitchFamily="2" charset="-79"/>
                  </a:endParaRPr>
                </a:p>
              </p:txBody>
            </p:sp>
            <p:sp>
              <p:nvSpPr>
                <p:cNvPr id="1226" name="TextBox 1225"/>
                <p:cNvSpPr txBox="1"/>
                <p:nvPr/>
              </p:nvSpPr>
              <p:spPr>
                <a:xfrm>
                  <a:off x="1665145" y="2993742"/>
                  <a:ext cx="415498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900" b="1" dirty="0" smtClean="0">
                      <a:ln>
                        <a:solidFill>
                          <a:schemeClr val="tx1"/>
                        </a:solidFill>
                      </a:ln>
                      <a:solidFill>
                        <a:schemeClr val="bg1"/>
                      </a:solidFill>
                      <a:latin typeface="Arial Black" panose="020B0A04020102020204" pitchFamily="34" charset="0"/>
                      <a:cs typeface="Aharoni" panose="02010803020104030203" pitchFamily="2" charset="-79"/>
                    </a:rPr>
                    <a:t>10</a:t>
                  </a:r>
                  <a:r>
                    <a:rPr lang="ru-RU" sz="900" b="1" dirty="0" smtClean="0">
                      <a:ln>
                        <a:solidFill>
                          <a:schemeClr val="tx1"/>
                        </a:solidFill>
                      </a:ln>
                      <a:solidFill>
                        <a:schemeClr val="bg1"/>
                      </a:solidFill>
                      <a:latin typeface="Arial Black" panose="020B0A04020102020204" pitchFamily="34" charset="0"/>
                      <a:cs typeface="Aharoni" panose="02010803020104030203" pitchFamily="2" charset="-79"/>
                    </a:rPr>
                    <a:t>0</a:t>
                  </a:r>
                  <a:endParaRPr lang="en-US" sz="900" b="1" dirty="0">
                    <a:ln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haroni" panose="02010803020104030203" pitchFamily="2" charset="-79"/>
                  </a:endParaRPr>
                </a:p>
              </p:txBody>
            </p:sp>
            <p:sp>
              <p:nvSpPr>
                <p:cNvPr id="1227" name="TextBox 1226"/>
                <p:cNvSpPr txBox="1"/>
                <p:nvPr/>
              </p:nvSpPr>
              <p:spPr>
                <a:xfrm>
                  <a:off x="2676060" y="2993665"/>
                  <a:ext cx="338554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900" b="1" dirty="0" smtClean="0">
                      <a:ln>
                        <a:solidFill>
                          <a:schemeClr val="tx1"/>
                        </a:solidFill>
                      </a:ln>
                      <a:solidFill>
                        <a:schemeClr val="bg1"/>
                      </a:solidFill>
                      <a:latin typeface="Arial Black" panose="020B0A04020102020204" pitchFamily="34" charset="0"/>
                      <a:cs typeface="Aharoni" panose="02010803020104030203" pitchFamily="2" charset="-79"/>
                    </a:rPr>
                    <a:t>9</a:t>
                  </a:r>
                  <a:r>
                    <a:rPr lang="ru-RU" sz="900" b="1" dirty="0" smtClean="0">
                      <a:ln>
                        <a:solidFill>
                          <a:schemeClr val="tx1"/>
                        </a:solidFill>
                      </a:ln>
                      <a:solidFill>
                        <a:schemeClr val="bg1"/>
                      </a:solidFill>
                      <a:latin typeface="Arial Black" panose="020B0A04020102020204" pitchFamily="34" charset="0"/>
                      <a:cs typeface="Aharoni" panose="02010803020104030203" pitchFamily="2" charset="-79"/>
                    </a:rPr>
                    <a:t>0</a:t>
                  </a:r>
                  <a:endParaRPr lang="en-US" sz="900" b="1" dirty="0">
                    <a:ln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haroni" panose="02010803020104030203" pitchFamily="2" charset="-79"/>
                  </a:endParaRPr>
                </a:p>
              </p:txBody>
            </p:sp>
            <p:sp>
              <p:nvSpPr>
                <p:cNvPr id="1228" name="TextBox 1227"/>
                <p:cNvSpPr txBox="1"/>
                <p:nvPr/>
              </p:nvSpPr>
              <p:spPr>
                <a:xfrm>
                  <a:off x="3603721" y="2993223"/>
                  <a:ext cx="338554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900" b="1" dirty="0" smtClean="0">
                      <a:ln>
                        <a:solidFill>
                          <a:schemeClr val="tx1"/>
                        </a:solidFill>
                      </a:ln>
                      <a:solidFill>
                        <a:schemeClr val="bg1"/>
                      </a:solidFill>
                      <a:latin typeface="Arial Black" panose="020B0A04020102020204" pitchFamily="34" charset="0"/>
                      <a:cs typeface="Aharoni" panose="02010803020104030203" pitchFamily="2" charset="-79"/>
                    </a:rPr>
                    <a:t>8</a:t>
                  </a:r>
                  <a:r>
                    <a:rPr lang="ru-RU" sz="900" b="1" dirty="0" smtClean="0">
                      <a:ln>
                        <a:solidFill>
                          <a:schemeClr val="tx1"/>
                        </a:solidFill>
                      </a:ln>
                      <a:solidFill>
                        <a:schemeClr val="bg1"/>
                      </a:solidFill>
                      <a:latin typeface="Arial Black" panose="020B0A04020102020204" pitchFamily="34" charset="0"/>
                      <a:cs typeface="Aharoni" panose="02010803020104030203" pitchFamily="2" charset="-79"/>
                    </a:rPr>
                    <a:t>0</a:t>
                  </a:r>
                  <a:endParaRPr lang="en-US" sz="900" b="1" dirty="0">
                    <a:ln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haroni" panose="02010803020104030203" pitchFamily="2" charset="-79"/>
                  </a:endParaRPr>
                </a:p>
              </p:txBody>
            </p:sp>
            <p:sp>
              <p:nvSpPr>
                <p:cNvPr id="1229" name="TextBox 1228"/>
                <p:cNvSpPr txBox="1"/>
                <p:nvPr/>
              </p:nvSpPr>
              <p:spPr>
                <a:xfrm>
                  <a:off x="5691579" y="2997005"/>
                  <a:ext cx="338554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n>
                        <a:solidFill>
                          <a:schemeClr val="tx1"/>
                        </a:solidFill>
                      </a:ln>
                      <a:solidFill>
                        <a:schemeClr val="bg1"/>
                      </a:solidFill>
                      <a:latin typeface="Arial Black" panose="020B0A04020102020204" pitchFamily="34" charset="0"/>
                      <a:cs typeface="Aharoni" panose="02010803020104030203" pitchFamily="2" charset="-79"/>
                    </a:rPr>
                    <a:t>6</a:t>
                  </a:r>
                  <a:r>
                    <a:rPr lang="ru-RU" sz="900" b="1" dirty="0" smtClean="0">
                      <a:ln>
                        <a:solidFill>
                          <a:schemeClr val="tx1"/>
                        </a:solidFill>
                      </a:ln>
                      <a:solidFill>
                        <a:schemeClr val="bg1"/>
                      </a:solidFill>
                      <a:latin typeface="Arial Black" panose="020B0A04020102020204" pitchFamily="34" charset="0"/>
                      <a:cs typeface="Aharoni" panose="02010803020104030203" pitchFamily="2" charset="-79"/>
                    </a:rPr>
                    <a:t>0</a:t>
                  </a:r>
                  <a:endParaRPr lang="en-US" sz="900" b="1" dirty="0">
                    <a:ln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haroni" panose="02010803020104030203" pitchFamily="2" charset="-79"/>
                  </a:endParaRPr>
                </a:p>
              </p:txBody>
            </p:sp>
            <p:sp>
              <p:nvSpPr>
                <p:cNvPr id="1230" name="TextBox 1229"/>
                <p:cNvSpPr txBox="1"/>
                <p:nvPr/>
              </p:nvSpPr>
              <p:spPr>
                <a:xfrm>
                  <a:off x="4563535" y="2993193"/>
                  <a:ext cx="338554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n>
                        <a:solidFill>
                          <a:schemeClr val="tx1"/>
                        </a:solidFill>
                      </a:ln>
                      <a:solidFill>
                        <a:schemeClr val="bg1"/>
                      </a:solidFill>
                      <a:latin typeface="Arial Black" panose="020B0A04020102020204" pitchFamily="34" charset="0"/>
                      <a:cs typeface="Aharoni" panose="02010803020104030203" pitchFamily="2" charset="-79"/>
                    </a:rPr>
                    <a:t>7</a:t>
                  </a:r>
                  <a:r>
                    <a:rPr lang="ru-RU" sz="900" b="1" dirty="0" smtClean="0">
                      <a:ln>
                        <a:solidFill>
                          <a:schemeClr val="tx1"/>
                        </a:solidFill>
                      </a:ln>
                      <a:solidFill>
                        <a:schemeClr val="bg1"/>
                      </a:solidFill>
                      <a:latin typeface="Arial Black" panose="020B0A04020102020204" pitchFamily="34" charset="0"/>
                      <a:cs typeface="Aharoni" panose="02010803020104030203" pitchFamily="2" charset="-79"/>
                    </a:rPr>
                    <a:t>0</a:t>
                  </a:r>
                  <a:endParaRPr lang="en-US" sz="900" b="1" dirty="0">
                    <a:ln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haroni" panose="02010803020104030203" pitchFamily="2" charset="-79"/>
                  </a:endParaRPr>
                </a:p>
              </p:txBody>
            </p:sp>
            <p:sp>
              <p:nvSpPr>
                <p:cNvPr id="1234" name="TextBox 1233"/>
                <p:cNvSpPr txBox="1"/>
                <p:nvPr/>
              </p:nvSpPr>
              <p:spPr>
                <a:xfrm>
                  <a:off x="1717042" y="2873585"/>
                  <a:ext cx="587020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3.0</a:t>
                  </a:r>
                  <a:r>
                    <a:rPr lang="en-US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   МГц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12" name="TextBox 1411"/>
                <p:cNvSpPr txBox="1"/>
                <p:nvPr/>
              </p:nvSpPr>
              <p:spPr>
                <a:xfrm>
                  <a:off x="3075341" y="2881570"/>
                  <a:ext cx="309700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3.5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13" name="TextBox 1412"/>
                <p:cNvSpPr txBox="1"/>
                <p:nvPr/>
              </p:nvSpPr>
              <p:spPr>
                <a:xfrm>
                  <a:off x="4093535" y="2881570"/>
                  <a:ext cx="309700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4.0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14" name="TextBox 1413"/>
                <p:cNvSpPr txBox="1"/>
                <p:nvPr/>
              </p:nvSpPr>
              <p:spPr>
                <a:xfrm>
                  <a:off x="4901498" y="2881476"/>
                  <a:ext cx="309700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4.5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15" name="TextBox 1414"/>
                <p:cNvSpPr txBox="1"/>
                <p:nvPr/>
              </p:nvSpPr>
              <p:spPr>
                <a:xfrm>
                  <a:off x="5706286" y="2883634"/>
                  <a:ext cx="309700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5.0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16" name="TextBox 1415"/>
                <p:cNvSpPr txBox="1"/>
                <p:nvPr/>
              </p:nvSpPr>
              <p:spPr>
                <a:xfrm>
                  <a:off x="6445416" y="2886809"/>
                  <a:ext cx="309700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5.5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17" name="TextBox 1416"/>
                <p:cNvSpPr txBox="1"/>
                <p:nvPr/>
              </p:nvSpPr>
              <p:spPr>
                <a:xfrm>
                  <a:off x="7133746" y="2884745"/>
                  <a:ext cx="309700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6.0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18" name="TextBox 1417"/>
                <p:cNvSpPr txBox="1"/>
                <p:nvPr/>
              </p:nvSpPr>
              <p:spPr>
                <a:xfrm>
                  <a:off x="7543569" y="2884745"/>
                  <a:ext cx="309700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6.3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6" name="Group 5"/>
              <p:cNvGrpSpPr/>
              <p:nvPr/>
            </p:nvGrpSpPr>
            <p:grpSpPr>
              <a:xfrm>
                <a:off x="275735" y="3470055"/>
                <a:ext cx="8637853" cy="460675"/>
                <a:chOff x="1315240" y="3339493"/>
                <a:chExt cx="6683802" cy="460675"/>
              </a:xfrm>
            </p:grpSpPr>
            <p:cxnSp>
              <p:nvCxnSpPr>
                <p:cNvPr id="49" name="Straight Connector 48"/>
                <p:cNvCxnSpPr/>
                <p:nvPr/>
              </p:nvCxnSpPr>
              <p:spPr>
                <a:xfrm>
                  <a:off x="2515154" y="3500179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12" name="Group 511"/>
                <p:cNvGrpSpPr/>
                <p:nvPr/>
              </p:nvGrpSpPr>
              <p:grpSpPr>
                <a:xfrm>
                  <a:off x="1691757" y="3501982"/>
                  <a:ext cx="6099029" cy="180309"/>
                  <a:chOff x="1499688" y="1916832"/>
                  <a:chExt cx="6099029" cy="180309"/>
                </a:xfrm>
              </p:grpSpPr>
              <p:cxnSp>
                <p:nvCxnSpPr>
                  <p:cNvPr id="513" name="Straight Connector 512"/>
                  <p:cNvCxnSpPr/>
                  <p:nvPr/>
                </p:nvCxnSpPr>
                <p:spPr>
                  <a:xfrm>
                    <a:off x="1506609" y="1988840"/>
                    <a:ext cx="6084000" cy="0"/>
                  </a:xfrm>
                  <a:prstGeom prst="line">
                    <a:avLst/>
                  </a:prstGeom>
                  <a:ln w="76200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4" name="Straight Connector 513"/>
                  <p:cNvCxnSpPr/>
                  <p:nvPr/>
                </p:nvCxnSpPr>
                <p:spPr>
                  <a:xfrm>
                    <a:off x="1506609" y="1916832"/>
                    <a:ext cx="6084000" cy="0"/>
                  </a:xfrm>
                  <a:prstGeom prst="line">
                    <a:avLst/>
                  </a:prstGeom>
                  <a:ln w="19050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515" name="Group 514"/>
                  <p:cNvGrpSpPr/>
                  <p:nvPr/>
                </p:nvGrpSpPr>
                <p:grpSpPr>
                  <a:xfrm>
                    <a:off x="1499688" y="2025133"/>
                    <a:ext cx="6099029" cy="72008"/>
                    <a:chOff x="2106776" y="1772816"/>
                    <a:chExt cx="7955077" cy="72008"/>
                  </a:xfrm>
                </p:grpSpPr>
                <p:cxnSp>
                  <p:nvCxnSpPr>
                    <p:cNvPr id="516" name="Straight Connector 515"/>
                    <p:cNvCxnSpPr/>
                    <p:nvPr/>
                  </p:nvCxnSpPr>
                  <p:spPr>
                    <a:xfrm>
                      <a:off x="248376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17" name="Straight Connector 516"/>
                    <p:cNvCxnSpPr/>
                    <p:nvPr/>
                  </p:nvCxnSpPr>
                  <p:spPr>
                    <a:xfrm>
                      <a:off x="2106776" y="1810912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18" name="Straight Connector 517"/>
                    <p:cNvCxnSpPr/>
                    <p:nvPr/>
                  </p:nvCxnSpPr>
                  <p:spPr>
                    <a:xfrm>
                      <a:off x="219573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19" name="Straight Connector 518"/>
                    <p:cNvCxnSpPr/>
                    <p:nvPr/>
                  </p:nvCxnSpPr>
                  <p:spPr>
                    <a:xfrm>
                      <a:off x="212372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0" name="Straight Connector 519"/>
                    <p:cNvCxnSpPr/>
                    <p:nvPr/>
                  </p:nvCxnSpPr>
                  <p:spPr>
                    <a:xfrm>
                      <a:off x="226774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1" name="Straight Connector 520"/>
                    <p:cNvCxnSpPr/>
                    <p:nvPr/>
                  </p:nvCxnSpPr>
                  <p:spPr>
                    <a:xfrm>
                      <a:off x="233975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2" name="Straight Connector 521"/>
                    <p:cNvCxnSpPr/>
                    <p:nvPr/>
                  </p:nvCxnSpPr>
                  <p:spPr>
                    <a:xfrm>
                      <a:off x="241176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3" name="Straight Connector 522"/>
                    <p:cNvCxnSpPr/>
                    <p:nvPr/>
                  </p:nvCxnSpPr>
                  <p:spPr>
                    <a:xfrm>
                      <a:off x="255577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4" name="Straight Connector 523"/>
                    <p:cNvCxnSpPr/>
                    <p:nvPr/>
                  </p:nvCxnSpPr>
                  <p:spPr>
                    <a:xfrm>
                      <a:off x="262778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5" name="Straight Connector 524"/>
                    <p:cNvCxnSpPr/>
                    <p:nvPr/>
                  </p:nvCxnSpPr>
                  <p:spPr>
                    <a:xfrm>
                      <a:off x="269979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6" name="Straight Connector 525"/>
                    <p:cNvCxnSpPr/>
                    <p:nvPr/>
                  </p:nvCxnSpPr>
                  <p:spPr>
                    <a:xfrm>
                      <a:off x="277180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7" name="Straight Connector 526"/>
                    <p:cNvCxnSpPr/>
                    <p:nvPr/>
                  </p:nvCxnSpPr>
                  <p:spPr>
                    <a:xfrm>
                      <a:off x="320384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8" name="Straight Connector 527"/>
                    <p:cNvCxnSpPr/>
                    <p:nvPr/>
                  </p:nvCxnSpPr>
                  <p:spPr>
                    <a:xfrm>
                      <a:off x="2826856" y="1810912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9" name="Straight Connector 528"/>
                    <p:cNvCxnSpPr/>
                    <p:nvPr/>
                  </p:nvCxnSpPr>
                  <p:spPr>
                    <a:xfrm>
                      <a:off x="291581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30" name="Straight Connector 529"/>
                    <p:cNvCxnSpPr/>
                    <p:nvPr/>
                  </p:nvCxnSpPr>
                  <p:spPr>
                    <a:xfrm>
                      <a:off x="284380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31" name="Straight Connector 530"/>
                    <p:cNvCxnSpPr/>
                    <p:nvPr/>
                  </p:nvCxnSpPr>
                  <p:spPr>
                    <a:xfrm>
                      <a:off x="298782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32" name="Straight Connector 531"/>
                    <p:cNvCxnSpPr/>
                    <p:nvPr/>
                  </p:nvCxnSpPr>
                  <p:spPr>
                    <a:xfrm>
                      <a:off x="305983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33" name="Straight Connector 532"/>
                    <p:cNvCxnSpPr/>
                    <p:nvPr/>
                  </p:nvCxnSpPr>
                  <p:spPr>
                    <a:xfrm>
                      <a:off x="313184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34" name="Straight Connector 533"/>
                    <p:cNvCxnSpPr/>
                    <p:nvPr/>
                  </p:nvCxnSpPr>
                  <p:spPr>
                    <a:xfrm>
                      <a:off x="327585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35" name="Straight Connector 534"/>
                    <p:cNvCxnSpPr/>
                    <p:nvPr/>
                  </p:nvCxnSpPr>
                  <p:spPr>
                    <a:xfrm>
                      <a:off x="334786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36" name="Straight Connector 535"/>
                    <p:cNvCxnSpPr/>
                    <p:nvPr/>
                  </p:nvCxnSpPr>
                  <p:spPr>
                    <a:xfrm>
                      <a:off x="341987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37" name="Straight Connector 536"/>
                    <p:cNvCxnSpPr/>
                    <p:nvPr/>
                  </p:nvCxnSpPr>
                  <p:spPr>
                    <a:xfrm>
                      <a:off x="349188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38" name="Straight Connector 537"/>
                    <p:cNvCxnSpPr/>
                    <p:nvPr/>
                  </p:nvCxnSpPr>
                  <p:spPr>
                    <a:xfrm>
                      <a:off x="392392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39" name="Straight Connector 538"/>
                    <p:cNvCxnSpPr/>
                    <p:nvPr/>
                  </p:nvCxnSpPr>
                  <p:spPr>
                    <a:xfrm>
                      <a:off x="3546936" y="1810912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40" name="Straight Connector 539"/>
                    <p:cNvCxnSpPr/>
                    <p:nvPr/>
                  </p:nvCxnSpPr>
                  <p:spPr>
                    <a:xfrm>
                      <a:off x="363589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41" name="Straight Connector 540"/>
                    <p:cNvCxnSpPr/>
                    <p:nvPr/>
                  </p:nvCxnSpPr>
                  <p:spPr>
                    <a:xfrm>
                      <a:off x="356388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42" name="Straight Connector 541"/>
                    <p:cNvCxnSpPr/>
                    <p:nvPr/>
                  </p:nvCxnSpPr>
                  <p:spPr>
                    <a:xfrm>
                      <a:off x="370790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43" name="Straight Connector 542"/>
                    <p:cNvCxnSpPr/>
                    <p:nvPr/>
                  </p:nvCxnSpPr>
                  <p:spPr>
                    <a:xfrm>
                      <a:off x="377991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44" name="Straight Connector 543"/>
                    <p:cNvCxnSpPr/>
                    <p:nvPr/>
                  </p:nvCxnSpPr>
                  <p:spPr>
                    <a:xfrm>
                      <a:off x="385192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45" name="Straight Connector 544"/>
                    <p:cNvCxnSpPr/>
                    <p:nvPr/>
                  </p:nvCxnSpPr>
                  <p:spPr>
                    <a:xfrm>
                      <a:off x="399593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46" name="Straight Connector 545"/>
                    <p:cNvCxnSpPr/>
                    <p:nvPr/>
                  </p:nvCxnSpPr>
                  <p:spPr>
                    <a:xfrm>
                      <a:off x="406794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47" name="Straight Connector 546"/>
                    <p:cNvCxnSpPr/>
                    <p:nvPr/>
                  </p:nvCxnSpPr>
                  <p:spPr>
                    <a:xfrm>
                      <a:off x="413995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48" name="Straight Connector 547"/>
                    <p:cNvCxnSpPr/>
                    <p:nvPr/>
                  </p:nvCxnSpPr>
                  <p:spPr>
                    <a:xfrm>
                      <a:off x="421196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49" name="Straight Connector 548"/>
                    <p:cNvCxnSpPr/>
                    <p:nvPr/>
                  </p:nvCxnSpPr>
                  <p:spPr>
                    <a:xfrm>
                      <a:off x="464400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50" name="Straight Connector 549"/>
                    <p:cNvCxnSpPr/>
                    <p:nvPr/>
                  </p:nvCxnSpPr>
                  <p:spPr>
                    <a:xfrm>
                      <a:off x="435597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51" name="Straight Connector 550"/>
                    <p:cNvCxnSpPr/>
                    <p:nvPr/>
                  </p:nvCxnSpPr>
                  <p:spPr>
                    <a:xfrm>
                      <a:off x="428396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52" name="Straight Connector 551"/>
                    <p:cNvCxnSpPr/>
                    <p:nvPr/>
                  </p:nvCxnSpPr>
                  <p:spPr>
                    <a:xfrm>
                      <a:off x="442798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53" name="Straight Connector 552"/>
                    <p:cNvCxnSpPr/>
                    <p:nvPr/>
                  </p:nvCxnSpPr>
                  <p:spPr>
                    <a:xfrm>
                      <a:off x="449999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54" name="Straight Connector 553"/>
                    <p:cNvCxnSpPr/>
                    <p:nvPr/>
                  </p:nvCxnSpPr>
                  <p:spPr>
                    <a:xfrm>
                      <a:off x="457200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55" name="Straight Connector 554"/>
                    <p:cNvCxnSpPr/>
                    <p:nvPr/>
                  </p:nvCxnSpPr>
                  <p:spPr>
                    <a:xfrm>
                      <a:off x="471601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56" name="Straight Connector 555"/>
                    <p:cNvCxnSpPr/>
                    <p:nvPr/>
                  </p:nvCxnSpPr>
                  <p:spPr>
                    <a:xfrm>
                      <a:off x="478802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57" name="Straight Connector 556"/>
                    <p:cNvCxnSpPr/>
                    <p:nvPr/>
                  </p:nvCxnSpPr>
                  <p:spPr>
                    <a:xfrm>
                      <a:off x="486003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58" name="Straight Connector 557"/>
                    <p:cNvCxnSpPr/>
                    <p:nvPr/>
                  </p:nvCxnSpPr>
                  <p:spPr>
                    <a:xfrm>
                      <a:off x="493204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59" name="Straight Connector 558"/>
                    <p:cNvCxnSpPr/>
                    <p:nvPr/>
                  </p:nvCxnSpPr>
                  <p:spPr>
                    <a:xfrm>
                      <a:off x="536408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60" name="Straight Connector 559"/>
                    <p:cNvCxnSpPr/>
                    <p:nvPr/>
                  </p:nvCxnSpPr>
                  <p:spPr>
                    <a:xfrm>
                      <a:off x="507605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61" name="Straight Connector 560"/>
                    <p:cNvCxnSpPr/>
                    <p:nvPr/>
                  </p:nvCxnSpPr>
                  <p:spPr>
                    <a:xfrm>
                      <a:off x="500404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62" name="Straight Connector 561"/>
                    <p:cNvCxnSpPr/>
                    <p:nvPr/>
                  </p:nvCxnSpPr>
                  <p:spPr>
                    <a:xfrm>
                      <a:off x="514806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63" name="Straight Connector 562"/>
                    <p:cNvCxnSpPr/>
                    <p:nvPr/>
                  </p:nvCxnSpPr>
                  <p:spPr>
                    <a:xfrm>
                      <a:off x="522007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64" name="Straight Connector 563"/>
                    <p:cNvCxnSpPr/>
                    <p:nvPr/>
                  </p:nvCxnSpPr>
                  <p:spPr>
                    <a:xfrm>
                      <a:off x="529208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65" name="Straight Connector 564"/>
                    <p:cNvCxnSpPr/>
                    <p:nvPr/>
                  </p:nvCxnSpPr>
                  <p:spPr>
                    <a:xfrm>
                      <a:off x="543609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66" name="Straight Connector 565"/>
                    <p:cNvCxnSpPr/>
                    <p:nvPr/>
                  </p:nvCxnSpPr>
                  <p:spPr>
                    <a:xfrm>
                      <a:off x="550810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67" name="Straight Connector 566"/>
                    <p:cNvCxnSpPr/>
                    <p:nvPr/>
                  </p:nvCxnSpPr>
                  <p:spPr>
                    <a:xfrm>
                      <a:off x="558011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68" name="Straight Connector 567"/>
                    <p:cNvCxnSpPr/>
                    <p:nvPr/>
                  </p:nvCxnSpPr>
                  <p:spPr>
                    <a:xfrm>
                      <a:off x="565212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69" name="Straight Connector 568"/>
                    <p:cNvCxnSpPr/>
                    <p:nvPr/>
                  </p:nvCxnSpPr>
                  <p:spPr>
                    <a:xfrm>
                      <a:off x="4267301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70" name="Straight Connector 569"/>
                    <p:cNvCxnSpPr/>
                    <p:nvPr/>
                  </p:nvCxnSpPr>
                  <p:spPr>
                    <a:xfrm>
                      <a:off x="498529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71" name="Straight Connector 570"/>
                    <p:cNvCxnSpPr/>
                    <p:nvPr/>
                  </p:nvCxnSpPr>
                  <p:spPr>
                    <a:xfrm>
                      <a:off x="608416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72" name="Straight Connector 571"/>
                    <p:cNvCxnSpPr/>
                    <p:nvPr/>
                  </p:nvCxnSpPr>
                  <p:spPr>
                    <a:xfrm>
                      <a:off x="579613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73" name="Straight Connector 572"/>
                    <p:cNvCxnSpPr/>
                    <p:nvPr/>
                  </p:nvCxnSpPr>
                  <p:spPr>
                    <a:xfrm>
                      <a:off x="572412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74" name="Straight Connector 573"/>
                    <p:cNvCxnSpPr/>
                    <p:nvPr/>
                  </p:nvCxnSpPr>
                  <p:spPr>
                    <a:xfrm>
                      <a:off x="586814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75" name="Straight Connector 574"/>
                    <p:cNvCxnSpPr/>
                    <p:nvPr/>
                  </p:nvCxnSpPr>
                  <p:spPr>
                    <a:xfrm>
                      <a:off x="594015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76" name="Straight Connector 575"/>
                    <p:cNvCxnSpPr/>
                    <p:nvPr/>
                  </p:nvCxnSpPr>
                  <p:spPr>
                    <a:xfrm>
                      <a:off x="601216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77" name="Straight Connector 576"/>
                    <p:cNvCxnSpPr/>
                    <p:nvPr/>
                  </p:nvCxnSpPr>
                  <p:spPr>
                    <a:xfrm>
                      <a:off x="615617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78" name="Straight Connector 577"/>
                    <p:cNvCxnSpPr/>
                    <p:nvPr/>
                  </p:nvCxnSpPr>
                  <p:spPr>
                    <a:xfrm>
                      <a:off x="622818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79" name="Straight Connector 578"/>
                    <p:cNvCxnSpPr/>
                    <p:nvPr/>
                  </p:nvCxnSpPr>
                  <p:spPr>
                    <a:xfrm>
                      <a:off x="630019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80" name="Straight Connector 579"/>
                    <p:cNvCxnSpPr/>
                    <p:nvPr/>
                  </p:nvCxnSpPr>
                  <p:spPr>
                    <a:xfrm>
                      <a:off x="637220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81" name="Straight Connector 580"/>
                    <p:cNvCxnSpPr/>
                    <p:nvPr/>
                  </p:nvCxnSpPr>
                  <p:spPr>
                    <a:xfrm>
                      <a:off x="570537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82" name="Straight Connector 581"/>
                    <p:cNvCxnSpPr/>
                    <p:nvPr/>
                  </p:nvCxnSpPr>
                  <p:spPr>
                    <a:xfrm>
                      <a:off x="680424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83" name="Straight Connector 582"/>
                    <p:cNvCxnSpPr/>
                    <p:nvPr/>
                  </p:nvCxnSpPr>
                  <p:spPr>
                    <a:xfrm>
                      <a:off x="651621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84" name="Straight Connector 583"/>
                    <p:cNvCxnSpPr/>
                    <p:nvPr/>
                  </p:nvCxnSpPr>
                  <p:spPr>
                    <a:xfrm>
                      <a:off x="644420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85" name="Straight Connector 584"/>
                    <p:cNvCxnSpPr/>
                    <p:nvPr/>
                  </p:nvCxnSpPr>
                  <p:spPr>
                    <a:xfrm>
                      <a:off x="658822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86" name="Straight Connector 585"/>
                    <p:cNvCxnSpPr/>
                    <p:nvPr/>
                  </p:nvCxnSpPr>
                  <p:spPr>
                    <a:xfrm>
                      <a:off x="666023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87" name="Straight Connector 586"/>
                    <p:cNvCxnSpPr/>
                    <p:nvPr/>
                  </p:nvCxnSpPr>
                  <p:spPr>
                    <a:xfrm>
                      <a:off x="673224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88" name="Straight Connector 587"/>
                    <p:cNvCxnSpPr/>
                    <p:nvPr/>
                  </p:nvCxnSpPr>
                  <p:spPr>
                    <a:xfrm>
                      <a:off x="687625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89" name="Straight Connector 588"/>
                    <p:cNvCxnSpPr/>
                    <p:nvPr/>
                  </p:nvCxnSpPr>
                  <p:spPr>
                    <a:xfrm>
                      <a:off x="694826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90" name="Straight Connector 589"/>
                    <p:cNvCxnSpPr/>
                    <p:nvPr/>
                  </p:nvCxnSpPr>
                  <p:spPr>
                    <a:xfrm>
                      <a:off x="702027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91" name="Straight Connector 590"/>
                    <p:cNvCxnSpPr/>
                    <p:nvPr/>
                  </p:nvCxnSpPr>
                  <p:spPr>
                    <a:xfrm>
                      <a:off x="709228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92" name="Straight Connector 591"/>
                    <p:cNvCxnSpPr/>
                    <p:nvPr/>
                  </p:nvCxnSpPr>
                  <p:spPr>
                    <a:xfrm>
                      <a:off x="642545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93" name="Straight Connector 592"/>
                    <p:cNvCxnSpPr/>
                    <p:nvPr/>
                  </p:nvCxnSpPr>
                  <p:spPr>
                    <a:xfrm>
                      <a:off x="752432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94" name="Straight Connector 593"/>
                    <p:cNvCxnSpPr/>
                    <p:nvPr/>
                  </p:nvCxnSpPr>
                  <p:spPr>
                    <a:xfrm>
                      <a:off x="723629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95" name="Straight Connector 594"/>
                    <p:cNvCxnSpPr/>
                    <p:nvPr/>
                  </p:nvCxnSpPr>
                  <p:spPr>
                    <a:xfrm>
                      <a:off x="716428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96" name="Straight Connector 595"/>
                    <p:cNvCxnSpPr/>
                    <p:nvPr/>
                  </p:nvCxnSpPr>
                  <p:spPr>
                    <a:xfrm>
                      <a:off x="730830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97" name="Straight Connector 596"/>
                    <p:cNvCxnSpPr/>
                    <p:nvPr/>
                  </p:nvCxnSpPr>
                  <p:spPr>
                    <a:xfrm>
                      <a:off x="738031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98" name="Straight Connector 597"/>
                    <p:cNvCxnSpPr/>
                    <p:nvPr/>
                  </p:nvCxnSpPr>
                  <p:spPr>
                    <a:xfrm>
                      <a:off x="745232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99" name="Straight Connector 598"/>
                    <p:cNvCxnSpPr/>
                    <p:nvPr/>
                  </p:nvCxnSpPr>
                  <p:spPr>
                    <a:xfrm>
                      <a:off x="759633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00" name="Straight Connector 599"/>
                    <p:cNvCxnSpPr/>
                    <p:nvPr/>
                  </p:nvCxnSpPr>
                  <p:spPr>
                    <a:xfrm>
                      <a:off x="766834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01" name="Straight Connector 600"/>
                    <p:cNvCxnSpPr/>
                    <p:nvPr/>
                  </p:nvCxnSpPr>
                  <p:spPr>
                    <a:xfrm>
                      <a:off x="774035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02" name="Straight Connector 601"/>
                    <p:cNvCxnSpPr/>
                    <p:nvPr/>
                  </p:nvCxnSpPr>
                  <p:spPr>
                    <a:xfrm>
                      <a:off x="781236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03" name="Straight Connector 602"/>
                    <p:cNvCxnSpPr/>
                    <p:nvPr/>
                  </p:nvCxnSpPr>
                  <p:spPr>
                    <a:xfrm>
                      <a:off x="714553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04" name="Straight Connector 603"/>
                    <p:cNvCxnSpPr/>
                    <p:nvPr/>
                  </p:nvCxnSpPr>
                  <p:spPr>
                    <a:xfrm>
                      <a:off x="824440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05" name="Straight Connector 604"/>
                    <p:cNvCxnSpPr/>
                    <p:nvPr/>
                  </p:nvCxnSpPr>
                  <p:spPr>
                    <a:xfrm>
                      <a:off x="795637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06" name="Straight Connector 605"/>
                    <p:cNvCxnSpPr/>
                    <p:nvPr/>
                  </p:nvCxnSpPr>
                  <p:spPr>
                    <a:xfrm>
                      <a:off x="788436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07" name="Straight Connector 606"/>
                    <p:cNvCxnSpPr/>
                    <p:nvPr/>
                  </p:nvCxnSpPr>
                  <p:spPr>
                    <a:xfrm>
                      <a:off x="802838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08" name="Straight Connector 607"/>
                    <p:cNvCxnSpPr/>
                    <p:nvPr/>
                  </p:nvCxnSpPr>
                  <p:spPr>
                    <a:xfrm>
                      <a:off x="810039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09" name="Straight Connector 608"/>
                    <p:cNvCxnSpPr/>
                    <p:nvPr/>
                  </p:nvCxnSpPr>
                  <p:spPr>
                    <a:xfrm>
                      <a:off x="817240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10" name="Straight Connector 609"/>
                    <p:cNvCxnSpPr/>
                    <p:nvPr/>
                  </p:nvCxnSpPr>
                  <p:spPr>
                    <a:xfrm>
                      <a:off x="831641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11" name="Straight Connector 610"/>
                    <p:cNvCxnSpPr/>
                    <p:nvPr/>
                  </p:nvCxnSpPr>
                  <p:spPr>
                    <a:xfrm>
                      <a:off x="838842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12" name="Straight Connector 611"/>
                    <p:cNvCxnSpPr/>
                    <p:nvPr/>
                  </p:nvCxnSpPr>
                  <p:spPr>
                    <a:xfrm>
                      <a:off x="846043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13" name="Straight Connector 612"/>
                    <p:cNvCxnSpPr/>
                    <p:nvPr/>
                  </p:nvCxnSpPr>
                  <p:spPr>
                    <a:xfrm>
                      <a:off x="853244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14" name="Straight Connector 613"/>
                    <p:cNvCxnSpPr/>
                    <p:nvPr/>
                  </p:nvCxnSpPr>
                  <p:spPr>
                    <a:xfrm>
                      <a:off x="786561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15" name="Straight Connector 614"/>
                    <p:cNvCxnSpPr/>
                    <p:nvPr/>
                  </p:nvCxnSpPr>
                  <p:spPr>
                    <a:xfrm>
                      <a:off x="896448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16" name="Straight Connector 615"/>
                    <p:cNvCxnSpPr/>
                    <p:nvPr/>
                  </p:nvCxnSpPr>
                  <p:spPr>
                    <a:xfrm>
                      <a:off x="867645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17" name="Straight Connector 616"/>
                    <p:cNvCxnSpPr/>
                    <p:nvPr/>
                  </p:nvCxnSpPr>
                  <p:spPr>
                    <a:xfrm>
                      <a:off x="860444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18" name="Straight Connector 617"/>
                    <p:cNvCxnSpPr/>
                    <p:nvPr/>
                  </p:nvCxnSpPr>
                  <p:spPr>
                    <a:xfrm>
                      <a:off x="874846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19" name="Straight Connector 618"/>
                    <p:cNvCxnSpPr/>
                    <p:nvPr/>
                  </p:nvCxnSpPr>
                  <p:spPr>
                    <a:xfrm>
                      <a:off x="882047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20" name="Straight Connector 619"/>
                    <p:cNvCxnSpPr/>
                    <p:nvPr/>
                  </p:nvCxnSpPr>
                  <p:spPr>
                    <a:xfrm>
                      <a:off x="889248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21" name="Straight Connector 620"/>
                    <p:cNvCxnSpPr/>
                    <p:nvPr/>
                  </p:nvCxnSpPr>
                  <p:spPr>
                    <a:xfrm>
                      <a:off x="903649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22" name="Straight Connector 621"/>
                    <p:cNvCxnSpPr/>
                    <p:nvPr/>
                  </p:nvCxnSpPr>
                  <p:spPr>
                    <a:xfrm>
                      <a:off x="910850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23" name="Straight Connector 622"/>
                    <p:cNvCxnSpPr/>
                    <p:nvPr/>
                  </p:nvCxnSpPr>
                  <p:spPr>
                    <a:xfrm>
                      <a:off x="918051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24" name="Straight Connector 623"/>
                    <p:cNvCxnSpPr/>
                    <p:nvPr/>
                  </p:nvCxnSpPr>
                  <p:spPr>
                    <a:xfrm>
                      <a:off x="925252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25" name="Straight Connector 624"/>
                    <p:cNvCxnSpPr/>
                    <p:nvPr/>
                  </p:nvCxnSpPr>
                  <p:spPr>
                    <a:xfrm>
                      <a:off x="858569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26" name="Straight Connector 625"/>
                    <p:cNvCxnSpPr/>
                    <p:nvPr/>
                  </p:nvCxnSpPr>
                  <p:spPr>
                    <a:xfrm>
                      <a:off x="968456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27" name="Straight Connector 626"/>
                    <p:cNvCxnSpPr/>
                    <p:nvPr/>
                  </p:nvCxnSpPr>
                  <p:spPr>
                    <a:xfrm>
                      <a:off x="939653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28" name="Straight Connector 627"/>
                    <p:cNvCxnSpPr/>
                    <p:nvPr/>
                  </p:nvCxnSpPr>
                  <p:spPr>
                    <a:xfrm>
                      <a:off x="932452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29" name="Straight Connector 628"/>
                    <p:cNvCxnSpPr/>
                    <p:nvPr/>
                  </p:nvCxnSpPr>
                  <p:spPr>
                    <a:xfrm>
                      <a:off x="946854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30" name="Straight Connector 629"/>
                    <p:cNvCxnSpPr/>
                    <p:nvPr/>
                  </p:nvCxnSpPr>
                  <p:spPr>
                    <a:xfrm>
                      <a:off x="954055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31" name="Straight Connector 630"/>
                    <p:cNvCxnSpPr/>
                    <p:nvPr/>
                  </p:nvCxnSpPr>
                  <p:spPr>
                    <a:xfrm>
                      <a:off x="961256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32" name="Straight Connector 631"/>
                    <p:cNvCxnSpPr/>
                    <p:nvPr/>
                  </p:nvCxnSpPr>
                  <p:spPr>
                    <a:xfrm>
                      <a:off x="975657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33" name="Straight Connector 632"/>
                    <p:cNvCxnSpPr/>
                    <p:nvPr/>
                  </p:nvCxnSpPr>
                  <p:spPr>
                    <a:xfrm>
                      <a:off x="982858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34" name="Straight Connector 633"/>
                    <p:cNvCxnSpPr/>
                    <p:nvPr/>
                  </p:nvCxnSpPr>
                  <p:spPr>
                    <a:xfrm>
                      <a:off x="990059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35" name="Straight Connector 634"/>
                    <p:cNvCxnSpPr/>
                    <p:nvPr/>
                  </p:nvCxnSpPr>
                  <p:spPr>
                    <a:xfrm>
                      <a:off x="997260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36" name="Straight Connector 635"/>
                    <p:cNvCxnSpPr/>
                    <p:nvPr/>
                  </p:nvCxnSpPr>
                  <p:spPr>
                    <a:xfrm>
                      <a:off x="930577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37" name="Straight Connector 636"/>
                    <p:cNvCxnSpPr/>
                    <p:nvPr/>
                  </p:nvCxnSpPr>
                  <p:spPr>
                    <a:xfrm>
                      <a:off x="1004460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38" name="Straight Connector 637"/>
                    <p:cNvCxnSpPr/>
                    <p:nvPr/>
                  </p:nvCxnSpPr>
                  <p:spPr>
                    <a:xfrm>
                      <a:off x="1002585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1031" name="TextBox 1030"/>
                <p:cNvSpPr txBox="1"/>
                <p:nvPr/>
              </p:nvSpPr>
              <p:spPr>
                <a:xfrm>
                  <a:off x="7724608" y="3442674"/>
                  <a:ext cx="274434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1000" dirty="0" smtClean="0">
                      <a:latin typeface="Segoe UI" panose="020B0502040204020203" pitchFamily="34" charset="0"/>
                      <a:ea typeface="Segoe UI" panose="020B0502040204020203" pitchFamily="34" charset="0"/>
                      <a:cs typeface="Segoe UI" panose="020B0502040204020203" pitchFamily="34" charset="0"/>
                    </a:rPr>
                    <a:t>м</a:t>
                  </a:r>
                  <a:endParaRPr lang="en-US" sz="1000" dirty="0"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1038" name="TextBox 1037"/>
                <p:cNvSpPr txBox="1"/>
                <p:nvPr/>
              </p:nvSpPr>
              <p:spPr>
                <a:xfrm>
                  <a:off x="1590111" y="3596577"/>
                  <a:ext cx="234360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45" name="TextBox 1044"/>
                <p:cNvSpPr txBox="1"/>
                <p:nvPr/>
              </p:nvSpPr>
              <p:spPr>
                <a:xfrm>
                  <a:off x="2116873" y="3595059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10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52" name="TextBox 1051"/>
                <p:cNvSpPr txBox="1"/>
                <p:nvPr/>
              </p:nvSpPr>
              <p:spPr>
                <a:xfrm>
                  <a:off x="2669097" y="3599536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20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59" name="TextBox 1058"/>
                <p:cNvSpPr txBox="1"/>
                <p:nvPr/>
              </p:nvSpPr>
              <p:spPr>
                <a:xfrm>
                  <a:off x="3224774" y="3597440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30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66" name="TextBox 1065"/>
                <p:cNvSpPr txBox="1"/>
                <p:nvPr/>
              </p:nvSpPr>
              <p:spPr>
                <a:xfrm>
                  <a:off x="3775152" y="3598958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40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73" name="TextBox 1072"/>
                <p:cNvSpPr txBox="1"/>
                <p:nvPr/>
              </p:nvSpPr>
              <p:spPr>
                <a:xfrm>
                  <a:off x="4327690" y="3599821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50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80" name="TextBox 1079"/>
                <p:cNvSpPr txBox="1"/>
                <p:nvPr/>
              </p:nvSpPr>
              <p:spPr>
                <a:xfrm>
                  <a:off x="4878861" y="3600113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60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87" name="TextBox 1086"/>
                <p:cNvSpPr txBox="1"/>
                <p:nvPr/>
              </p:nvSpPr>
              <p:spPr>
                <a:xfrm>
                  <a:off x="5431399" y="3598595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70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94" name="TextBox 1093"/>
                <p:cNvSpPr txBox="1"/>
                <p:nvPr/>
              </p:nvSpPr>
              <p:spPr>
                <a:xfrm>
                  <a:off x="5982000" y="3600113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80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01" name="TextBox 1100"/>
                <p:cNvSpPr txBox="1"/>
                <p:nvPr/>
              </p:nvSpPr>
              <p:spPr>
                <a:xfrm>
                  <a:off x="6534538" y="3593833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90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08" name="TextBox 1107"/>
                <p:cNvSpPr txBox="1"/>
                <p:nvPr/>
              </p:nvSpPr>
              <p:spPr>
                <a:xfrm>
                  <a:off x="7063182" y="3596577"/>
                  <a:ext cx="333746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100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22" name="TextBox 1121"/>
                <p:cNvSpPr txBox="1"/>
                <p:nvPr/>
              </p:nvSpPr>
              <p:spPr>
                <a:xfrm>
                  <a:off x="1315240" y="3450356"/>
                  <a:ext cx="338554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1000" b="1" dirty="0" smtClean="0">
                      <a:latin typeface="Arial Narrow" panose="020B0606020202030204" pitchFamily="34" charset="0"/>
                    </a:rPr>
                    <a:t>К-2</a:t>
                  </a:r>
                  <a:endParaRPr lang="en-US" sz="1000" b="1" dirty="0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235" name="TextBox 1234"/>
                <p:cNvSpPr txBox="1"/>
                <p:nvPr/>
              </p:nvSpPr>
              <p:spPr>
                <a:xfrm>
                  <a:off x="1705453" y="3339493"/>
                  <a:ext cx="587020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6.3</a:t>
                  </a:r>
                  <a:r>
                    <a:rPr lang="en-US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   МГц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1240" name="Straight Connector 1239"/>
                <p:cNvCxnSpPr/>
                <p:nvPr/>
              </p:nvCxnSpPr>
              <p:spPr>
                <a:xfrm>
                  <a:off x="1857558" y="3500179"/>
                  <a:ext cx="0" cy="36004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41" name="Straight Connector 1240"/>
                <p:cNvCxnSpPr/>
                <p:nvPr/>
              </p:nvCxnSpPr>
              <p:spPr>
                <a:xfrm>
                  <a:off x="2190829" y="3502560"/>
                  <a:ext cx="0" cy="36004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42" name="Straight Connector 1241"/>
                <p:cNvCxnSpPr/>
                <p:nvPr/>
              </p:nvCxnSpPr>
              <p:spPr>
                <a:xfrm>
                  <a:off x="2817472" y="3502560"/>
                  <a:ext cx="0" cy="36004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43" name="Straight Connector 1242"/>
                <p:cNvCxnSpPr/>
                <p:nvPr/>
              </p:nvCxnSpPr>
              <p:spPr>
                <a:xfrm>
                  <a:off x="3091218" y="3502560"/>
                  <a:ext cx="0" cy="36004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44" name="Straight Connector 1243"/>
                <p:cNvCxnSpPr/>
                <p:nvPr/>
              </p:nvCxnSpPr>
              <p:spPr>
                <a:xfrm>
                  <a:off x="3334011" y="3502560"/>
                  <a:ext cx="0" cy="36004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45" name="Straight Connector 1244"/>
                <p:cNvCxnSpPr/>
                <p:nvPr/>
              </p:nvCxnSpPr>
              <p:spPr>
                <a:xfrm>
                  <a:off x="3566124" y="3502560"/>
                  <a:ext cx="0" cy="36004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46" name="Straight Connector 1245"/>
                <p:cNvCxnSpPr/>
                <p:nvPr/>
              </p:nvCxnSpPr>
              <p:spPr>
                <a:xfrm>
                  <a:off x="3991029" y="3502560"/>
                  <a:ext cx="0" cy="36004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47" name="Straight Connector 1246"/>
                <p:cNvCxnSpPr/>
                <p:nvPr/>
              </p:nvCxnSpPr>
              <p:spPr>
                <a:xfrm>
                  <a:off x="3784529" y="3502560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48" name="Straight Connector 1247"/>
                <p:cNvCxnSpPr/>
                <p:nvPr/>
              </p:nvCxnSpPr>
              <p:spPr>
                <a:xfrm>
                  <a:off x="4173719" y="3502560"/>
                  <a:ext cx="0" cy="36004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49" name="Straight Connector 1248"/>
                <p:cNvCxnSpPr/>
                <p:nvPr/>
              </p:nvCxnSpPr>
              <p:spPr>
                <a:xfrm>
                  <a:off x="4354691" y="3502560"/>
                  <a:ext cx="0" cy="36004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50" name="Straight Connector 1249"/>
                <p:cNvCxnSpPr/>
                <p:nvPr/>
              </p:nvCxnSpPr>
              <p:spPr>
                <a:xfrm>
                  <a:off x="4540425" y="3504941"/>
                  <a:ext cx="0" cy="36004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51" name="Straight Connector 1250"/>
                <p:cNvCxnSpPr/>
                <p:nvPr/>
              </p:nvCxnSpPr>
              <p:spPr>
                <a:xfrm>
                  <a:off x="4871792" y="3502560"/>
                  <a:ext cx="0" cy="36004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52" name="Straight Connector 1251"/>
                <p:cNvCxnSpPr/>
                <p:nvPr/>
              </p:nvCxnSpPr>
              <p:spPr>
                <a:xfrm>
                  <a:off x="5040859" y="3502560"/>
                  <a:ext cx="0" cy="36004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53" name="Straight Connector 1252"/>
                <p:cNvCxnSpPr/>
                <p:nvPr/>
              </p:nvCxnSpPr>
              <p:spPr>
                <a:xfrm>
                  <a:off x="4701585" y="3502560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54" name="Straight Connector 1253"/>
                <p:cNvCxnSpPr/>
                <p:nvPr/>
              </p:nvCxnSpPr>
              <p:spPr>
                <a:xfrm>
                  <a:off x="5188974" y="3505685"/>
                  <a:ext cx="0" cy="29755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55" name="Straight Connector 1254"/>
                <p:cNvCxnSpPr/>
                <p:nvPr/>
              </p:nvCxnSpPr>
              <p:spPr>
                <a:xfrm>
                  <a:off x="5338993" y="3504941"/>
                  <a:ext cx="0" cy="29755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56" name="Straight Connector 1255"/>
                <p:cNvCxnSpPr/>
                <p:nvPr/>
              </p:nvCxnSpPr>
              <p:spPr>
                <a:xfrm>
                  <a:off x="5623403" y="3504941"/>
                  <a:ext cx="0" cy="29755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57" name="Straight Connector 1256"/>
                <p:cNvCxnSpPr/>
                <p:nvPr/>
              </p:nvCxnSpPr>
              <p:spPr>
                <a:xfrm>
                  <a:off x="5477006" y="3502560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58" name="Straight Connector 1257"/>
                <p:cNvCxnSpPr/>
                <p:nvPr/>
              </p:nvCxnSpPr>
              <p:spPr>
                <a:xfrm>
                  <a:off x="5763898" y="3507322"/>
                  <a:ext cx="0" cy="29755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59" name="Straight Connector 1258"/>
                <p:cNvCxnSpPr/>
                <p:nvPr/>
              </p:nvCxnSpPr>
              <p:spPr>
                <a:xfrm>
                  <a:off x="5902012" y="3504941"/>
                  <a:ext cx="0" cy="29755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60" name="Straight Connector 1259"/>
                <p:cNvCxnSpPr/>
                <p:nvPr/>
              </p:nvCxnSpPr>
              <p:spPr>
                <a:xfrm>
                  <a:off x="6037745" y="3504941"/>
                  <a:ext cx="0" cy="29755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61" name="Straight Connector 1260"/>
                <p:cNvCxnSpPr/>
                <p:nvPr/>
              </p:nvCxnSpPr>
              <p:spPr>
                <a:xfrm>
                  <a:off x="6158990" y="3502560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62" name="Straight Connector 1261"/>
                <p:cNvCxnSpPr/>
                <p:nvPr/>
              </p:nvCxnSpPr>
              <p:spPr>
                <a:xfrm>
                  <a:off x="6288142" y="3504941"/>
                  <a:ext cx="0" cy="29755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63" name="Straight Connector 1262"/>
                <p:cNvCxnSpPr/>
                <p:nvPr/>
              </p:nvCxnSpPr>
              <p:spPr>
                <a:xfrm>
                  <a:off x="6402446" y="3504941"/>
                  <a:ext cx="0" cy="29755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64" name="Straight Connector 1263"/>
                <p:cNvCxnSpPr/>
                <p:nvPr/>
              </p:nvCxnSpPr>
              <p:spPr>
                <a:xfrm>
                  <a:off x="6518452" y="3507322"/>
                  <a:ext cx="0" cy="29755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65" name="Straight Connector 1264"/>
                <p:cNvCxnSpPr/>
                <p:nvPr/>
              </p:nvCxnSpPr>
              <p:spPr>
                <a:xfrm>
                  <a:off x="6625613" y="3504941"/>
                  <a:ext cx="0" cy="29755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66" name="Straight Connector 1265"/>
                <p:cNvCxnSpPr/>
                <p:nvPr/>
              </p:nvCxnSpPr>
              <p:spPr>
                <a:xfrm>
                  <a:off x="6847062" y="3504941"/>
                  <a:ext cx="0" cy="29755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67" name="Straight Connector 1266"/>
                <p:cNvCxnSpPr/>
                <p:nvPr/>
              </p:nvCxnSpPr>
              <p:spPr>
                <a:xfrm>
                  <a:off x="6727333" y="3502560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68" name="Straight Connector 1267"/>
                <p:cNvCxnSpPr/>
                <p:nvPr/>
              </p:nvCxnSpPr>
              <p:spPr>
                <a:xfrm>
                  <a:off x="6949461" y="3504941"/>
                  <a:ext cx="0" cy="29755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69" name="Straight Connector 1268"/>
                <p:cNvCxnSpPr/>
                <p:nvPr/>
              </p:nvCxnSpPr>
              <p:spPr>
                <a:xfrm>
                  <a:off x="7051658" y="3504941"/>
                  <a:ext cx="0" cy="29755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0" name="Straight Connector 1269"/>
                <p:cNvCxnSpPr/>
                <p:nvPr/>
              </p:nvCxnSpPr>
              <p:spPr>
                <a:xfrm>
                  <a:off x="7142714" y="3504941"/>
                  <a:ext cx="0" cy="29755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1" name="Straight Connector 1270"/>
                <p:cNvCxnSpPr/>
                <p:nvPr/>
              </p:nvCxnSpPr>
              <p:spPr>
                <a:xfrm>
                  <a:off x="7233770" y="3502560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2" name="Straight Connector 1271"/>
                <p:cNvCxnSpPr/>
                <p:nvPr/>
              </p:nvCxnSpPr>
              <p:spPr>
                <a:xfrm>
                  <a:off x="7326067" y="3504941"/>
                  <a:ext cx="0" cy="29755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3" name="Straight Connector 1272"/>
                <p:cNvCxnSpPr/>
                <p:nvPr/>
              </p:nvCxnSpPr>
              <p:spPr>
                <a:xfrm>
                  <a:off x="7433228" y="3504941"/>
                  <a:ext cx="0" cy="29755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4" name="Straight Connector 1273"/>
                <p:cNvCxnSpPr/>
                <p:nvPr/>
              </p:nvCxnSpPr>
              <p:spPr>
                <a:xfrm>
                  <a:off x="7523722" y="3504941"/>
                  <a:ext cx="0" cy="29755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5" name="Straight Connector 1274"/>
                <p:cNvCxnSpPr/>
                <p:nvPr/>
              </p:nvCxnSpPr>
              <p:spPr>
                <a:xfrm>
                  <a:off x="7611055" y="3504941"/>
                  <a:ext cx="0" cy="29755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7" name="Straight Connector 1276"/>
                <p:cNvCxnSpPr/>
                <p:nvPr/>
              </p:nvCxnSpPr>
              <p:spPr>
                <a:xfrm>
                  <a:off x="7694968" y="3504941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79" name="Rectangle 1278"/>
                <p:cNvSpPr/>
                <p:nvPr/>
              </p:nvSpPr>
              <p:spPr>
                <a:xfrm>
                  <a:off x="3995791" y="3550758"/>
                  <a:ext cx="360000" cy="4571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80" name="Rectangle 1279"/>
                <p:cNvSpPr/>
                <p:nvPr/>
              </p:nvSpPr>
              <p:spPr>
                <a:xfrm>
                  <a:off x="7240953" y="3550758"/>
                  <a:ext cx="288000" cy="4571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82" name="TextBox 1281"/>
                <p:cNvSpPr txBox="1"/>
                <p:nvPr/>
              </p:nvSpPr>
              <p:spPr>
                <a:xfrm>
                  <a:off x="2894242" y="3458607"/>
                  <a:ext cx="338554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900" b="1" dirty="0">
                      <a:ln>
                        <a:solidFill>
                          <a:schemeClr val="tx1"/>
                        </a:solidFill>
                      </a:ln>
                      <a:solidFill>
                        <a:schemeClr val="bg1"/>
                      </a:solidFill>
                      <a:latin typeface="Arial Black" panose="020B0A04020102020204" pitchFamily="34" charset="0"/>
                      <a:cs typeface="Aharoni" panose="02010803020104030203" pitchFamily="2" charset="-79"/>
                    </a:rPr>
                    <a:t>4</a:t>
                  </a:r>
                  <a:r>
                    <a:rPr lang="ru-RU" sz="900" b="1" dirty="0" smtClean="0">
                      <a:ln>
                        <a:solidFill>
                          <a:schemeClr val="tx1"/>
                        </a:solidFill>
                      </a:ln>
                      <a:solidFill>
                        <a:schemeClr val="bg1"/>
                      </a:solidFill>
                      <a:latin typeface="Arial Black" panose="020B0A04020102020204" pitchFamily="34" charset="0"/>
                      <a:cs typeface="Aharoni" panose="02010803020104030203" pitchFamily="2" charset="-79"/>
                    </a:rPr>
                    <a:t>5</a:t>
                  </a:r>
                  <a:endParaRPr lang="en-US" sz="900" b="1" dirty="0">
                    <a:ln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haroni" panose="02010803020104030203" pitchFamily="2" charset="-79"/>
                  </a:endParaRPr>
                </a:p>
              </p:txBody>
            </p:sp>
            <p:sp>
              <p:nvSpPr>
                <p:cNvPr id="1283" name="TextBox 1282"/>
                <p:cNvSpPr txBox="1"/>
                <p:nvPr/>
              </p:nvSpPr>
              <p:spPr>
                <a:xfrm>
                  <a:off x="4534290" y="3458607"/>
                  <a:ext cx="338554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900" b="1" dirty="0">
                      <a:ln>
                        <a:solidFill>
                          <a:schemeClr val="tx1"/>
                        </a:solidFill>
                      </a:ln>
                      <a:solidFill>
                        <a:schemeClr val="bg1"/>
                      </a:solidFill>
                      <a:latin typeface="Arial Black" panose="020B0A04020102020204" pitchFamily="34" charset="0"/>
                      <a:cs typeface="Aharoni" panose="02010803020104030203" pitchFamily="2" charset="-79"/>
                    </a:rPr>
                    <a:t>4</a:t>
                  </a:r>
                  <a:r>
                    <a:rPr lang="ru-RU" sz="900" b="1" dirty="0" smtClean="0">
                      <a:ln>
                        <a:solidFill>
                          <a:schemeClr val="tx1"/>
                        </a:solidFill>
                      </a:ln>
                      <a:solidFill>
                        <a:schemeClr val="bg1"/>
                      </a:solidFill>
                      <a:latin typeface="Arial Black" panose="020B0A04020102020204" pitchFamily="34" charset="0"/>
                      <a:cs typeface="Aharoni" panose="02010803020104030203" pitchFamily="2" charset="-79"/>
                    </a:rPr>
                    <a:t>0</a:t>
                  </a:r>
                  <a:endParaRPr lang="en-US" sz="900" b="1" dirty="0">
                    <a:ln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haroni" panose="02010803020104030203" pitchFamily="2" charset="-79"/>
                  </a:endParaRPr>
                </a:p>
              </p:txBody>
            </p:sp>
            <p:sp>
              <p:nvSpPr>
                <p:cNvPr id="1284" name="TextBox 1283"/>
                <p:cNvSpPr txBox="1"/>
                <p:nvPr/>
              </p:nvSpPr>
              <p:spPr>
                <a:xfrm>
                  <a:off x="6122329" y="3458607"/>
                  <a:ext cx="338554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900" b="1" dirty="0" smtClean="0">
                      <a:ln>
                        <a:solidFill>
                          <a:schemeClr val="tx1"/>
                        </a:solidFill>
                      </a:ln>
                      <a:solidFill>
                        <a:schemeClr val="bg1"/>
                      </a:solidFill>
                      <a:latin typeface="Arial Black" panose="020B0A04020102020204" pitchFamily="34" charset="0"/>
                      <a:cs typeface="Aharoni" panose="02010803020104030203" pitchFamily="2" charset="-79"/>
                    </a:rPr>
                    <a:t>35</a:t>
                  </a:r>
                  <a:endParaRPr lang="en-US" sz="900" b="1" dirty="0">
                    <a:ln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haroni" panose="02010803020104030203" pitchFamily="2" charset="-79"/>
                  </a:endParaRPr>
                </a:p>
              </p:txBody>
            </p:sp>
            <p:sp>
              <p:nvSpPr>
                <p:cNvPr id="1285" name="TextBox 1284"/>
                <p:cNvSpPr txBox="1"/>
                <p:nvPr/>
              </p:nvSpPr>
              <p:spPr>
                <a:xfrm>
                  <a:off x="7533487" y="3458607"/>
                  <a:ext cx="338554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900" b="1" dirty="0" smtClean="0">
                      <a:ln>
                        <a:solidFill>
                          <a:schemeClr val="tx1"/>
                        </a:solidFill>
                      </a:ln>
                      <a:solidFill>
                        <a:schemeClr val="bg1"/>
                      </a:solidFill>
                      <a:latin typeface="Arial Black" panose="020B0A04020102020204" pitchFamily="34" charset="0"/>
                      <a:cs typeface="Aharoni" panose="02010803020104030203" pitchFamily="2" charset="-79"/>
                    </a:rPr>
                    <a:t>30</a:t>
                  </a:r>
                  <a:endParaRPr lang="en-US" sz="900" b="1" dirty="0">
                    <a:ln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haroni" panose="02010803020104030203" pitchFamily="2" charset="-79"/>
                  </a:endParaRPr>
                </a:p>
              </p:txBody>
            </p:sp>
            <p:sp>
              <p:nvSpPr>
                <p:cNvPr id="1419" name="TextBox 1418"/>
                <p:cNvSpPr txBox="1"/>
                <p:nvPr/>
              </p:nvSpPr>
              <p:spPr>
                <a:xfrm>
                  <a:off x="7515454" y="3353782"/>
                  <a:ext cx="359394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10.0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20" name="TextBox 1419"/>
                <p:cNvSpPr txBox="1"/>
                <p:nvPr/>
              </p:nvSpPr>
              <p:spPr>
                <a:xfrm>
                  <a:off x="7083406" y="3353782"/>
                  <a:ext cx="309700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9.5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21" name="TextBox 1420"/>
                <p:cNvSpPr txBox="1"/>
                <p:nvPr/>
              </p:nvSpPr>
              <p:spPr>
                <a:xfrm>
                  <a:off x="6573000" y="3353782"/>
                  <a:ext cx="309700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9.0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22" name="TextBox 1421"/>
                <p:cNvSpPr txBox="1"/>
                <p:nvPr/>
              </p:nvSpPr>
              <p:spPr>
                <a:xfrm>
                  <a:off x="6006461" y="3353782"/>
                  <a:ext cx="309700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8.5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23" name="TextBox 1422"/>
                <p:cNvSpPr txBox="1"/>
                <p:nvPr/>
              </p:nvSpPr>
              <p:spPr>
                <a:xfrm>
                  <a:off x="5324021" y="3353782"/>
                  <a:ext cx="309700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8.0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24" name="TextBox 1423"/>
                <p:cNvSpPr txBox="1"/>
                <p:nvPr/>
              </p:nvSpPr>
              <p:spPr>
                <a:xfrm>
                  <a:off x="4547251" y="3353782"/>
                  <a:ext cx="309700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7.5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25" name="TextBox 1424"/>
                <p:cNvSpPr txBox="1"/>
                <p:nvPr/>
              </p:nvSpPr>
              <p:spPr>
                <a:xfrm>
                  <a:off x="3630197" y="3353782"/>
                  <a:ext cx="309700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7.0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26" name="TextBox 1425"/>
                <p:cNvSpPr txBox="1"/>
                <p:nvPr/>
              </p:nvSpPr>
              <p:spPr>
                <a:xfrm>
                  <a:off x="2361611" y="3353782"/>
                  <a:ext cx="309700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6.5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7" name="Group 6"/>
              <p:cNvGrpSpPr/>
              <p:nvPr/>
            </p:nvGrpSpPr>
            <p:grpSpPr>
              <a:xfrm>
                <a:off x="275257" y="4088399"/>
                <a:ext cx="8638386" cy="454512"/>
                <a:chOff x="1314828" y="3776348"/>
                <a:chExt cx="6684214" cy="454512"/>
              </a:xfrm>
            </p:grpSpPr>
            <p:cxnSp>
              <p:nvCxnSpPr>
                <p:cNvPr id="31" name="Straight Connector 30"/>
                <p:cNvCxnSpPr/>
                <p:nvPr/>
              </p:nvCxnSpPr>
              <p:spPr>
                <a:xfrm>
                  <a:off x="2227120" y="3939371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Connector 31"/>
                <p:cNvCxnSpPr/>
                <p:nvPr/>
              </p:nvCxnSpPr>
              <p:spPr>
                <a:xfrm>
                  <a:off x="1860730" y="3936196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639" name="Group 638"/>
                <p:cNvGrpSpPr/>
                <p:nvPr/>
              </p:nvGrpSpPr>
              <p:grpSpPr>
                <a:xfrm>
                  <a:off x="1691757" y="3932874"/>
                  <a:ext cx="6099029" cy="180309"/>
                  <a:chOff x="1499688" y="1916832"/>
                  <a:chExt cx="6099029" cy="180309"/>
                </a:xfrm>
              </p:grpSpPr>
              <p:cxnSp>
                <p:nvCxnSpPr>
                  <p:cNvPr id="640" name="Straight Connector 639"/>
                  <p:cNvCxnSpPr/>
                  <p:nvPr/>
                </p:nvCxnSpPr>
                <p:spPr>
                  <a:xfrm>
                    <a:off x="1506609" y="1988840"/>
                    <a:ext cx="6084000" cy="0"/>
                  </a:xfrm>
                  <a:prstGeom prst="line">
                    <a:avLst/>
                  </a:prstGeom>
                  <a:ln w="76200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1" name="Straight Connector 640"/>
                  <p:cNvCxnSpPr/>
                  <p:nvPr/>
                </p:nvCxnSpPr>
                <p:spPr>
                  <a:xfrm>
                    <a:off x="1506609" y="1916832"/>
                    <a:ext cx="6084000" cy="0"/>
                  </a:xfrm>
                  <a:prstGeom prst="line">
                    <a:avLst/>
                  </a:prstGeom>
                  <a:ln w="19050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642" name="Group 641"/>
                  <p:cNvGrpSpPr/>
                  <p:nvPr/>
                </p:nvGrpSpPr>
                <p:grpSpPr>
                  <a:xfrm>
                    <a:off x="1499688" y="2025133"/>
                    <a:ext cx="6099029" cy="72008"/>
                    <a:chOff x="2106776" y="1772816"/>
                    <a:chExt cx="7955077" cy="72008"/>
                  </a:xfrm>
                </p:grpSpPr>
                <p:cxnSp>
                  <p:nvCxnSpPr>
                    <p:cNvPr id="643" name="Straight Connector 642"/>
                    <p:cNvCxnSpPr/>
                    <p:nvPr/>
                  </p:nvCxnSpPr>
                  <p:spPr>
                    <a:xfrm>
                      <a:off x="248376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44" name="Straight Connector 643"/>
                    <p:cNvCxnSpPr/>
                    <p:nvPr/>
                  </p:nvCxnSpPr>
                  <p:spPr>
                    <a:xfrm>
                      <a:off x="2106776" y="1810912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45" name="Straight Connector 644"/>
                    <p:cNvCxnSpPr/>
                    <p:nvPr/>
                  </p:nvCxnSpPr>
                  <p:spPr>
                    <a:xfrm>
                      <a:off x="219573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46" name="Straight Connector 645"/>
                    <p:cNvCxnSpPr/>
                    <p:nvPr/>
                  </p:nvCxnSpPr>
                  <p:spPr>
                    <a:xfrm>
                      <a:off x="212372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47" name="Straight Connector 646"/>
                    <p:cNvCxnSpPr/>
                    <p:nvPr/>
                  </p:nvCxnSpPr>
                  <p:spPr>
                    <a:xfrm>
                      <a:off x="226774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48" name="Straight Connector 647"/>
                    <p:cNvCxnSpPr/>
                    <p:nvPr/>
                  </p:nvCxnSpPr>
                  <p:spPr>
                    <a:xfrm>
                      <a:off x="233975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49" name="Straight Connector 648"/>
                    <p:cNvCxnSpPr/>
                    <p:nvPr/>
                  </p:nvCxnSpPr>
                  <p:spPr>
                    <a:xfrm>
                      <a:off x="241176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50" name="Straight Connector 649"/>
                    <p:cNvCxnSpPr/>
                    <p:nvPr/>
                  </p:nvCxnSpPr>
                  <p:spPr>
                    <a:xfrm>
                      <a:off x="255577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51" name="Straight Connector 650"/>
                    <p:cNvCxnSpPr/>
                    <p:nvPr/>
                  </p:nvCxnSpPr>
                  <p:spPr>
                    <a:xfrm>
                      <a:off x="262778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52" name="Straight Connector 651"/>
                    <p:cNvCxnSpPr/>
                    <p:nvPr/>
                  </p:nvCxnSpPr>
                  <p:spPr>
                    <a:xfrm>
                      <a:off x="269979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53" name="Straight Connector 652"/>
                    <p:cNvCxnSpPr/>
                    <p:nvPr/>
                  </p:nvCxnSpPr>
                  <p:spPr>
                    <a:xfrm>
                      <a:off x="277180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54" name="Straight Connector 653"/>
                    <p:cNvCxnSpPr/>
                    <p:nvPr/>
                  </p:nvCxnSpPr>
                  <p:spPr>
                    <a:xfrm>
                      <a:off x="320384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55" name="Straight Connector 654"/>
                    <p:cNvCxnSpPr/>
                    <p:nvPr/>
                  </p:nvCxnSpPr>
                  <p:spPr>
                    <a:xfrm>
                      <a:off x="2826856" y="1810912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56" name="Straight Connector 655"/>
                    <p:cNvCxnSpPr/>
                    <p:nvPr/>
                  </p:nvCxnSpPr>
                  <p:spPr>
                    <a:xfrm>
                      <a:off x="291581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57" name="Straight Connector 656"/>
                    <p:cNvCxnSpPr/>
                    <p:nvPr/>
                  </p:nvCxnSpPr>
                  <p:spPr>
                    <a:xfrm>
                      <a:off x="284380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58" name="Straight Connector 657"/>
                    <p:cNvCxnSpPr/>
                    <p:nvPr/>
                  </p:nvCxnSpPr>
                  <p:spPr>
                    <a:xfrm>
                      <a:off x="298782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59" name="Straight Connector 658"/>
                    <p:cNvCxnSpPr/>
                    <p:nvPr/>
                  </p:nvCxnSpPr>
                  <p:spPr>
                    <a:xfrm>
                      <a:off x="305983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60" name="Straight Connector 659"/>
                    <p:cNvCxnSpPr/>
                    <p:nvPr/>
                  </p:nvCxnSpPr>
                  <p:spPr>
                    <a:xfrm>
                      <a:off x="313184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61" name="Straight Connector 660"/>
                    <p:cNvCxnSpPr/>
                    <p:nvPr/>
                  </p:nvCxnSpPr>
                  <p:spPr>
                    <a:xfrm>
                      <a:off x="327585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62" name="Straight Connector 661"/>
                    <p:cNvCxnSpPr/>
                    <p:nvPr/>
                  </p:nvCxnSpPr>
                  <p:spPr>
                    <a:xfrm>
                      <a:off x="334786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63" name="Straight Connector 662"/>
                    <p:cNvCxnSpPr/>
                    <p:nvPr/>
                  </p:nvCxnSpPr>
                  <p:spPr>
                    <a:xfrm>
                      <a:off x="341987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64" name="Straight Connector 663"/>
                    <p:cNvCxnSpPr/>
                    <p:nvPr/>
                  </p:nvCxnSpPr>
                  <p:spPr>
                    <a:xfrm>
                      <a:off x="349188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65" name="Straight Connector 664"/>
                    <p:cNvCxnSpPr/>
                    <p:nvPr/>
                  </p:nvCxnSpPr>
                  <p:spPr>
                    <a:xfrm>
                      <a:off x="392392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66" name="Straight Connector 665"/>
                    <p:cNvCxnSpPr/>
                    <p:nvPr/>
                  </p:nvCxnSpPr>
                  <p:spPr>
                    <a:xfrm>
                      <a:off x="3546936" y="1810912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67" name="Straight Connector 666"/>
                    <p:cNvCxnSpPr/>
                    <p:nvPr/>
                  </p:nvCxnSpPr>
                  <p:spPr>
                    <a:xfrm>
                      <a:off x="363589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68" name="Straight Connector 667"/>
                    <p:cNvCxnSpPr/>
                    <p:nvPr/>
                  </p:nvCxnSpPr>
                  <p:spPr>
                    <a:xfrm>
                      <a:off x="356388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69" name="Straight Connector 668"/>
                    <p:cNvCxnSpPr/>
                    <p:nvPr/>
                  </p:nvCxnSpPr>
                  <p:spPr>
                    <a:xfrm>
                      <a:off x="370790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70" name="Straight Connector 669"/>
                    <p:cNvCxnSpPr/>
                    <p:nvPr/>
                  </p:nvCxnSpPr>
                  <p:spPr>
                    <a:xfrm>
                      <a:off x="377991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71" name="Straight Connector 670"/>
                    <p:cNvCxnSpPr/>
                    <p:nvPr/>
                  </p:nvCxnSpPr>
                  <p:spPr>
                    <a:xfrm>
                      <a:off x="385192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72" name="Straight Connector 671"/>
                    <p:cNvCxnSpPr/>
                    <p:nvPr/>
                  </p:nvCxnSpPr>
                  <p:spPr>
                    <a:xfrm>
                      <a:off x="399593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73" name="Straight Connector 672"/>
                    <p:cNvCxnSpPr/>
                    <p:nvPr/>
                  </p:nvCxnSpPr>
                  <p:spPr>
                    <a:xfrm>
                      <a:off x="406794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74" name="Straight Connector 673"/>
                    <p:cNvCxnSpPr/>
                    <p:nvPr/>
                  </p:nvCxnSpPr>
                  <p:spPr>
                    <a:xfrm>
                      <a:off x="413995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75" name="Straight Connector 674"/>
                    <p:cNvCxnSpPr/>
                    <p:nvPr/>
                  </p:nvCxnSpPr>
                  <p:spPr>
                    <a:xfrm>
                      <a:off x="421196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76" name="Straight Connector 675"/>
                    <p:cNvCxnSpPr/>
                    <p:nvPr/>
                  </p:nvCxnSpPr>
                  <p:spPr>
                    <a:xfrm>
                      <a:off x="464400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77" name="Straight Connector 676"/>
                    <p:cNvCxnSpPr/>
                    <p:nvPr/>
                  </p:nvCxnSpPr>
                  <p:spPr>
                    <a:xfrm>
                      <a:off x="435597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78" name="Straight Connector 677"/>
                    <p:cNvCxnSpPr/>
                    <p:nvPr/>
                  </p:nvCxnSpPr>
                  <p:spPr>
                    <a:xfrm>
                      <a:off x="428396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79" name="Straight Connector 678"/>
                    <p:cNvCxnSpPr/>
                    <p:nvPr/>
                  </p:nvCxnSpPr>
                  <p:spPr>
                    <a:xfrm>
                      <a:off x="442798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80" name="Straight Connector 679"/>
                    <p:cNvCxnSpPr/>
                    <p:nvPr/>
                  </p:nvCxnSpPr>
                  <p:spPr>
                    <a:xfrm>
                      <a:off x="449999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81" name="Straight Connector 680"/>
                    <p:cNvCxnSpPr/>
                    <p:nvPr/>
                  </p:nvCxnSpPr>
                  <p:spPr>
                    <a:xfrm>
                      <a:off x="457200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82" name="Straight Connector 681"/>
                    <p:cNvCxnSpPr/>
                    <p:nvPr/>
                  </p:nvCxnSpPr>
                  <p:spPr>
                    <a:xfrm>
                      <a:off x="471601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83" name="Straight Connector 682"/>
                    <p:cNvCxnSpPr/>
                    <p:nvPr/>
                  </p:nvCxnSpPr>
                  <p:spPr>
                    <a:xfrm>
                      <a:off x="478802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84" name="Straight Connector 683"/>
                    <p:cNvCxnSpPr/>
                    <p:nvPr/>
                  </p:nvCxnSpPr>
                  <p:spPr>
                    <a:xfrm>
                      <a:off x="486003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85" name="Straight Connector 684"/>
                    <p:cNvCxnSpPr/>
                    <p:nvPr/>
                  </p:nvCxnSpPr>
                  <p:spPr>
                    <a:xfrm>
                      <a:off x="493204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86" name="Straight Connector 685"/>
                    <p:cNvCxnSpPr/>
                    <p:nvPr/>
                  </p:nvCxnSpPr>
                  <p:spPr>
                    <a:xfrm>
                      <a:off x="536408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87" name="Straight Connector 686"/>
                    <p:cNvCxnSpPr/>
                    <p:nvPr/>
                  </p:nvCxnSpPr>
                  <p:spPr>
                    <a:xfrm>
                      <a:off x="507605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88" name="Straight Connector 687"/>
                    <p:cNvCxnSpPr/>
                    <p:nvPr/>
                  </p:nvCxnSpPr>
                  <p:spPr>
                    <a:xfrm>
                      <a:off x="500404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89" name="Straight Connector 688"/>
                    <p:cNvCxnSpPr/>
                    <p:nvPr/>
                  </p:nvCxnSpPr>
                  <p:spPr>
                    <a:xfrm>
                      <a:off x="514806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0" name="Straight Connector 689"/>
                    <p:cNvCxnSpPr/>
                    <p:nvPr/>
                  </p:nvCxnSpPr>
                  <p:spPr>
                    <a:xfrm>
                      <a:off x="522007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1" name="Straight Connector 690"/>
                    <p:cNvCxnSpPr/>
                    <p:nvPr/>
                  </p:nvCxnSpPr>
                  <p:spPr>
                    <a:xfrm>
                      <a:off x="529208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2" name="Straight Connector 691"/>
                    <p:cNvCxnSpPr/>
                    <p:nvPr/>
                  </p:nvCxnSpPr>
                  <p:spPr>
                    <a:xfrm>
                      <a:off x="543609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3" name="Straight Connector 692"/>
                    <p:cNvCxnSpPr/>
                    <p:nvPr/>
                  </p:nvCxnSpPr>
                  <p:spPr>
                    <a:xfrm>
                      <a:off x="550810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4" name="Straight Connector 693"/>
                    <p:cNvCxnSpPr/>
                    <p:nvPr/>
                  </p:nvCxnSpPr>
                  <p:spPr>
                    <a:xfrm>
                      <a:off x="558011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5" name="Straight Connector 694"/>
                    <p:cNvCxnSpPr/>
                    <p:nvPr/>
                  </p:nvCxnSpPr>
                  <p:spPr>
                    <a:xfrm>
                      <a:off x="565212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6" name="Straight Connector 695"/>
                    <p:cNvCxnSpPr/>
                    <p:nvPr/>
                  </p:nvCxnSpPr>
                  <p:spPr>
                    <a:xfrm>
                      <a:off x="4267301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7" name="Straight Connector 696"/>
                    <p:cNvCxnSpPr/>
                    <p:nvPr/>
                  </p:nvCxnSpPr>
                  <p:spPr>
                    <a:xfrm>
                      <a:off x="498529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8" name="Straight Connector 697"/>
                    <p:cNvCxnSpPr/>
                    <p:nvPr/>
                  </p:nvCxnSpPr>
                  <p:spPr>
                    <a:xfrm>
                      <a:off x="608416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9" name="Straight Connector 698"/>
                    <p:cNvCxnSpPr/>
                    <p:nvPr/>
                  </p:nvCxnSpPr>
                  <p:spPr>
                    <a:xfrm>
                      <a:off x="579613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0" name="Straight Connector 699"/>
                    <p:cNvCxnSpPr/>
                    <p:nvPr/>
                  </p:nvCxnSpPr>
                  <p:spPr>
                    <a:xfrm>
                      <a:off x="572412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1" name="Straight Connector 700"/>
                    <p:cNvCxnSpPr/>
                    <p:nvPr/>
                  </p:nvCxnSpPr>
                  <p:spPr>
                    <a:xfrm>
                      <a:off x="586814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2" name="Straight Connector 701"/>
                    <p:cNvCxnSpPr/>
                    <p:nvPr/>
                  </p:nvCxnSpPr>
                  <p:spPr>
                    <a:xfrm>
                      <a:off x="594015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3" name="Straight Connector 702"/>
                    <p:cNvCxnSpPr/>
                    <p:nvPr/>
                  </p:nvCxnSpPr>
                  <p:spPr>
                    <a:xfrm>
                      <a:off x="601216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4" name="Straight Connector 703"/>
                    <p:cNvCxnSpPr/>
                    <p:nvPr/>
                  </p:nvCxnSpPr>
                  <p:spPr>
                    <a:xfrm>
                      <a:off x="615617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5" name="Straight Connector 704"/>
                    <p:cNvCxnSpPr/>
                    <p:nvPr/>
                  </p:nvCxnSpPr>
                  <p:spPr>
                    <a:xfrm>
                      <a:off x="622818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6" name="Straight Connector 705"/>
                    <p:cNvCxnSpPr/>
                    <p:nvPr/>
                  </p:nvCxnSpPr>
                  <p:spPr>
                    <a:xfrm>
                      <a:off x="630019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7" name="Straight Connector 706"/>
                    <p:cNvCxnSpPr/>
                    <p:nvPr/>
                  </p:nvCxnSpPr>
                  <p:spPr>
                    <a:xfrm>
                      <a:off x="637220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8" name="Straight Connector 707"/>
                    <p:cNvCxnSpPr/>
                    <p:nvPr/>
                  </p:nvCxnSpPr>
                  <p:spPr>
                    <a:xfrm>
                      <a:off x="570537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9" name="Straight Connector 708"/>
                    <p:cNvCxnSpPr/>
                    <p:nvPr/>
                  </p:nvCxnSpPr>
                  <p:spPr>
                    <a:xfrm>
                      <a:off x="680424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10" name="Straight Connector 709"/>
                    <p:cNvCxnSpPr/>
                    <p:nvPr/>
                  </p:nvCxnSpPr>
                  <p:spPr>
                    <a:xfrm>
                      <a:off x="651621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11" name="Straight Connector 710"/>
                    <p:cNvCxnSpPr/>
                    <p:nvPr/>
                  </p:nvCxnSpPr>
                  <p:spPr>
                    <a:xfrm>
                      <a:off x="644420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12" name="Straight Connector 711"/>
                    <p:cNvCxnSpPr/>
                    <p:nvPr/>
                  </p:nvCxnSpPr>
                  <p:spPr>
                    <a:xfrm>
                      <a:off x="658822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13" name="Straight Connector 712"/>
                    <p:cNvCxnSpPr/>
                    <p:nvPr/>
                  </p:nvCxnSpPr>
                  <p:spPr>
                    <a:xfrm>
                      <a:off x="666023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14" name="Straight Connector 713"/>
                    <p:cNvCxnSpPr/>
                    <p:nvPr/>
                  </p:nvCxnSpPr>
                  <p:spPr>
                    <a:xfrm>
                      <a:off x="673224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15" name="Straight Connector 714"/>
                    <p:cNvCxnSpPr/>
                    <p:nvPr/>
                  </p:nvCxnSpPr>
                  <p:spPr>
                    <a:xfrm>
                      <a:off x="687625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16" name="Straight Connector 715"/>
                    <p:cNvCxnSpPr/>
                    <p:nvPr/>
                  </p:nvCxnSpPr>
                  <p:spPr>
                    <a:xfrm>
                      <a:off x="694826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17" name="Straight Connector 716"/>
                    <p:cNvCxnSpPr/>
                    <p:nvPr/>
                  </p:nvCxnSpPr>
                  <p:spPr>
                    <a:xfrm>
                      <a:off x="702027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18" name="Straight Connector 717"/>
                    <p:cNvCxnSpPr/>
                    <p:nvPr/>
                  </p:nvCxnSpPr>
                  <p:spPr>
                    <a:xfrm>
                      <a:off x="709228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19" name="Straight Connector 718"/>
                    <p:cNvCxnSpPr/>
                    <p:nvPr/>
                  </p:nvCxnSpPr>
                  <p:spPr>
                    <a:xfrm>
                      <a:off x="642545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0" name="Straight Connector 719"/>
                    <p:cNvCxnSpPr/>
                    <p:nvPr/>
                  </p:nvCxnSpPr>
                  <p:spPr>
                    <a:xfrm>
                      <a:off x="752432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1" name="Straight Connector 720"/>
                    <p:cNvCxnSpPr/>
                    <p:nvPr/>
                  </p:nvCxnSpPr>
                  <p:spPr>
                    <a:xfrm>
                      <a:off x="723629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2" name="Straight Connector 721"/>
                    <p:cNvCxnSpPr/>
                    <p:nvPr/>
                  </p:nvCxnSpPr>
                  <p:spPr>
                    <a:xfrm>
                      <a:off x="716428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3" name="Straight Connector 722"/>
                    <p:cNvCxnSpPr/>
                    <p:nvPr/>
                  </p:nvCxnSpPr>
                  <p:spPr>
                    <a:xfrm>
                      <a:off x="730830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4" name="Straight Connector 723"/>
                    <p:cNvCxnSpPr/>
                    <p:nvPr/>
                  </p:nvCxnSpPr>
                  <p:spPr>
                    <a:xfrm>
                      <a:off x="738031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5" name="Straight Connector 724"/>
                    <p:cNvCxnSpPr/>
                    <p:nvPr/>
                  </p:nvCxnSpPr>
                  <p:spPr>
                    <a:xfrm>
                      <a:off x="745232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6" name="Straight Connector 725"/>
                    <p:cNvCxnSpPr/>
                    <p:nvPr/>
                  </p:nvCxnSpPr>
                  <p:spPr>
                    <a:xfrm>
                      <a:off x="759633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7" name="Straight Connector 726"/>
                    <p:cNvCxnSpPr/>
                    <p:nvPr/>
                  </p:nvCxnSpPr>
                  <p:spPr>
                    <a:xfrm>
                      <a:off x="766834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8" name="Straight Connector 727"/>
                    <p:cNvCxnSpPr/>
                    <p:nvPr/>
                  </p:nvCxnSpPr>
                  <p:spPr>
                    <a:xfrm>
                      <a:off x="774035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9" name="Straight Connector 728"/>
                    <p:cNvCxnSpPr/>
                    <p:nvPr/>
                  </p:nvCxnSpPr>
                  <p:spPr>
                    <a:xfrm>
                      <a:off x="781236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0" name="Straight Connector 729"/>
                    <p:cNvCxnSpPr/>
                    <p:nvPr/>
                  </p:nvCxnSpPr>
                  <p:spPr>
                    <a:xfrm>
                      <a:off x="714553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1" name="Straight Connector 730"/>
                    <p:cNvCxnSpPr/>
                    <p:nvPr/>
                  </p:nvCxnSpPr>
                  <p:spPr>
                    <a:xfrm>
                      <a:off x="824440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2" name="Straight Connector 731"/>
                    <p:cNvCxnSpPr/>
                    <p:nvPr/>
                  </p:nvCxnSpPr>
                  <p:spPr>
                    <a:xfrm>
                      <a:off x="795637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3" name="Straight Connector 732"/>
                    <p:cNvCxnSpPr/>
                    <p:nvPr/>
                  </p:nvCxnSpPr>
                  <p:spPr>
                    <a:xfrm>
                      <a:off x="788436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4" name="Straight Connector 733"/>
                    <p:cNvCxnSpPr/>
                    <p:nvPr/>
                  </p:nvCxnSpPr>
                  <p:spPr>
                    <a:xfrm>
                      <a:off x="802838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5" name="Straight Connector 734"/>
                    <p:cNvCxnSpPr/>
                    <p:nvPr/>
                  </p:nvCxnSpPr>
                  <p:spPr>
                    <a:xfrm>
                      <a:off x="810039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6" name="Straight Connector 735"/>
                    <p:cNvCxnSpPr/>
                    <p:nvPr/>
                  </p:nvCxnSpPr>
                  <p:spPr>
                    <a:xfrm>
                      <a:off x="817240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7" name="Straight Connector 736"/>
                    <p:cNvCxnSpPr/>
                    <p:nvPr/>
                  </p:nvCxnSpPr>
                  <p:spPr>
                    <a:xfrm>
                      <a:off x="831641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8" name="Straight Connector 737"/>
                    <p:cNvCxnSpPr/>
                    <p:nvPr/>
                  </p:nvCxnSpPr>
                  <p:spPr>
                    <a:xfrm>
                      <a:off x="838842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9" name="Straight Connector 738"/>
                    <p:cNvCxnSpPr/>
                    <p:nvPr/>
                  </p:nvCxnSpPr>
                  <p:spPr>
                    <a:xfrm>
                      <a:off x="846043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0" name="Straight Connector 739"/>
                    <p:cNvCxnSpPr/>
                    <p:nvPr/>
                  </p:nvCxnSpPr>
                  <p:spPr>
                    <a:xfrm>
                      <a:off x="853244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1" name="Straight Connector 740"/>
                    <p:cNvCxnSpPr/>
                    <p:nvPr/>
                  </p:nvCxnSpPr>
                  <p:spPr>
                    <a:xfrm>
                      <a:off x="786561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2" name="Straight Connector 741"/>
                    <p:cNvCxnSpPr/>
                    <p:nvPr/>
                  </p:nvCxnSpPr>
                  <p:spPr>
                    <a:xfrm>
                      <a:off x="896448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3" name="Straight Connector 742"/>
                    <p:cNvCxnSpPr/>
                    <p:nvPr/>
                  </p:nvCxnSpPr>
                  <p:spPr>
                    <a:xfrm>
                      <a:off x="867645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4" name="Straight Connector 743"/>
                    <p:cNvCxnSpPr/>
                    <p:nvPr/>
                  </p:nvCxnSpPr>
                  <p:spPr>
                    <a:xfrm>
                      <a:off x="860444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5" name="Straight Connector 744"/>
                    <p:cNvCxnSpPr/>
                    <p:nvPr/>
                  </p:nvCxnSpPr>
                  <p:spPr>
                    <a:xfrm>
                      <a:off x="874846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6" name="Straight Connector 745"/>
                    <p:cNvCxnSpPr/>
                    <p:nvPr/>
                  </p:nvCxnSpPr>
                  <p:spPr>
                    <a:xfrm>
                      <a:off x="882047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7" name="Straight Connector 746"/>
                    <p:cNvCxnSpPr/>
                    <p:nvPr/>
                  </p:nvCxnSpPr>
                  <p:spPr>
                    <a:xfrm>
                      <a:off x="889248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8" name="Straight Connector 747"/>
                    <p:cNvCxnSpPr/>
                    <p:nvPr/>
                  </p:nvCxnSpPr>
                  <p:spPr>
                    <a:xfrm>
                      <a:off x="903649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9" name="Straight Connector 748"/>
                    <p:cNvCxnSpPr/>
                    <p:nvPr/>
                  </p:nvCxnSpPr>
                  <p:spPr>
                    <a:xfrm>
                      <a:off x="910850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50" name="Straight Connector 749"/>
                    <p:cNvCxnSpPr/>
                    <p:nvPr/>
                  </p:nvCxnSpPr>
                  <p:spPr>
                    <a:xfrm>
                      <a:off x="918051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51" name="Straight Connector 750"/>
                    <p:cNvCxnSpPr/>
                    <p:nvPr/>
                  </p:nvCxnSpPr>
                  <p:spPr>
                    <a:xfrm>
                      <a:off x="925252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52" name="Straight Connector 751"/>
                    <p:cNvCxnSpPr/>
                    <p:nvPr/>
                  </p:nvCxnSpPr>
                  <p:spPr>
                    <a:xfrm>
                      <a:off x="858569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53" name="Straight Connector 752"/>
                    <p:cNvCxnSpPr/>
                    <p:nvPr/>
                  </p:nvCxnSpPr>
                  <p:spPr>
                    <a:xfrm>
                      <a:off x="968456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54" name="Straight Connector 753"/>
                    <p:cNvCxnSpPr/>
                    <p:nvPr/>
                  </p:nvCxnSpPr>
                  <p:spPr>
                    <a:xfrm>
                      <a:off x="939653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55" name="Straight Connector 754"/>
                    <p:cNvCxnSpPr/>
                    <p:nvPr/>
                  </p:nvCxnSpPr>
                  <p:spPr>
                    <a:xfrm>
                      <a:off x="932452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56" name="Straight Connector 755"/>
                    <p:cNvCxnSpPr/>
                    <p:nvPr/>
                  </p:nvCxnSpPr>
                  <p:spPr>
                    <a:xfrm>
                      <a:off x="946854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57" name="Straight Connector 756"/>
                    <p:cNvCxnSpPr/>
                    <p:nvPr/>
                  </p:nvCxnSpPr>
                  <p:spPr>
                    <a:xfrm>
                      <a:off x="954055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58" name="Straight Connector 757"/>
                    <p:cNvCxnSpPr/>
                    <p:nvPr/>
                  </p:nvCxnSpPr>
                  <p:spPr>
                    <a:xfrm>
                      <a:off x="961256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59" name="Straight Connector 758"/>
                    <p:cNvCxnSpPr/>
                    <p:nvPr/>
                  </p:nvCxnSpPr>
                  <p:spPr>
                    <a:xfrm>
                      <a:off x="975657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0" name="Straight Connector 759"/>
                    <p:cNvCxnSpPr/>
                    <p:nvPr/>
                  </p:nvCxnSpPr>
                  <p:spPr>
                    <a:xfrm>
                      <a:off x="982858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1" name="Straight Connector 760"/>
                    <p:cNvCxnSpPr/>
                    <p:nvPr/>
                  </p:nvCxnSpPr>
                  <p:spPr>
                    <a:xfrm>
                      <a:off x="990059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2" name="Straight Connector 761"/>
                    <p:cNvCxnSpPr/>
                    <p:nvPr/>
                  </p:nvCxnSpPr>
                  <p:spPr>
                    <a:xfrm>
                      <a:off x="997260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3" name="Straight Connector 762"/>
                    <p:cNvCxnSpPr/>
                    <p:nvPr/>
                  </p:nvCxnSpPr>
                  <p:spPr>
                    <a:xfrm>
                      <a:off x="930577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4" name="Straight Connector 763"/>
                    <p:cNvCxnSpPr/>
                    <p:nvPr/>
                  </p:nvCxnSpPr>
                  <p:spPr>
                    <a:xfrm>
                      <a:off x="1004460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5" name="Straight Connector 764"/>
                    <p:cNvCxnSpPr/>
                    <p:nvPr/>
                  </p:nvCxnSpPr>
                  <p:spPr>
                    <a:xfrm>
                      <a:off x="1002585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1032" name="TextBox 1031"/>
                <p:cNvSpPr txBox="1"/>
                <p:nvPr/>
              </p:nvSpPr>
              <p:spPr>
                <a:xfrm>
                  <a:off x="7724608" y="3873566"/>
                  <a:ext cx="274434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1000" dirty="0" smtClean="0">
                      <a:latin typeface="Segoe UI" panose="020B0502040204020203" pitchFamily="34" charset="0"/>
                      <a:ea typeface="Segoe UI" panose="020B0502040204020203" pitchFamily="34" charset="0"/>
                      <a:cs typeface="Segoe UI" panose="020B0502040204020203" pitchFamily="34" charset="0"/>
                    </a:rPr>
                    <a:t>м</a:t>
                  </a:r>
                  <a:endParaRPr lang="en-US" sz="1000" dirty="0"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1039" name="TextBox 1038"/>
                <p:cNvSpPr txBox="1"/>
                <p:nvPr/>
              </p:nvSpPr>
              <p:spPr>
                <a:xfrm>
                  <a:off x="1591554" y="4019263"/>
                  <a:ext cx="234360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46" name="TextBox 1045"/>
                <p:cNvSpPr txBox="1"/>
                <p:nvPr/>
              </p:nvSpPr>
              <p:spPr>
                <a:xfrm>
                  <a:off x="2118316" y="4029650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10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53" name="TextBox 1052"/>
                <p:cNvSpPr txBox="1"/>
                <p:nvPr/>
              </p:nvSpPr>
              <p:spPr>
                <a:xfrm>
                  <a:off x="2676060" y="4019263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20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60" name="TextBox 1059"/>
                <p:cNvSpPr txBox="1"/>
                <p:nvPr/>
              </p:nvSpPr>
              <p:spPr>
                <a:xfrm>
                  <a:off x="3223836" y="4027269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30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67" name="TextBox 1066"/>
                <p:cNvSpPr txBox="1"/>
                <p:nvPr/>
              </p:nvSpPr>
              <p:spPr>
                <a:xfrm>
                  <a:off x="3774214" y="4026406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40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74" name="TextBox 1073"/>
                <p:cNvSpPr txBox="1"/>
                <p:nvPr/>
              </p:nvSpPr>
              <p:spPr>
                <a:xfrm>
                  <a:off x="4326752" y="4029650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50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81" name="TextBox 1080"/>
                <p:cNvSpPr txBox="1"/>
                <p:nvPr/>
              </p:nvSpPr>
              <p:spPr>
                <a:xfrm>
                  <a:off x="4877923" y="4029942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60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88" name="TextBox 1087"/>
                <p:cNvSpPr txBox="1"/>
                <p:nvPr/>
              </p:nvSpPr>
              <p:spPr>
                <a:xfrm>
                  <a:off x="5430461" y="4030805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70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95" name="TextBox 1094"/>
                <p:cNvSpPr txBox="1"/>
                <p:nvPr/>
              </p:nvSpPr>
              <p:spPr>
                <a:xfrm>
                  <a:off x="5981062" y="4029942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80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02" name="TextBox 1101"/>
                <p:cNvSpPr txBox="1"/>
                <p:nvPr/>
              </p:nvSpPr>
              <p:spPr>
                <a:xfrm>
                  <a:off x="6535981" y="4028424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90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09" name="TextBox 1108"/>
                <p:cNvSpPr txBox="1"/>
                <p:nvPr/>
              </p:nvSpPr>
              <p:spPr>
                <a:xfrm>
                  <a:off x="7064625" y="4024025"/>
                  <a:ext cx="333746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100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23" name="TextBox 1122"/>
                <p:cNvSpPr txBox="1"/>
                <p:nvPr/>
              </p:nvSpPr>
              <p:spPr>
                <a:xfrm>
                  <a:off x="1314828" y="3884029"/>
                  <a:ext cx="338554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1000" b="1" dirty="0" smtClean="0">
                      <a:latin typeface="Arial Narrow" panose="020B0606020202030204" pitchFamily="34" charset="0"/>
                    </a:rPr>
                    <a:t>К-3</a:t>
                  </a:r>
                  <a:endParaRPr lang="en-US" sz="1000" b="1" dirty="0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236" name="TextBox 1235"/>
                <p:cNvSpPr txBox="1"/>
                <p:nvPr/>
              </p:nvSpPr>
              <p:spPr>
                <a:xfrm>
                  <a:off x="1686401" y="3776348"/>
                  <a:ext cx="61106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10.0</a:t>
                  </a:r>
                  <a:r>
                    <a:rPr lang="en-US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  МГц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1287" name="Straight Connector 1286"/>
                <p:cNvCxnSpPr/>
                <p:nvPr/>
              </p:nvCxnSpPr>
              <p:spPr>
                <a:xfrm>
                  <a:off x="2569127" y="393619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8" name="Straight Connector 1287"/>
                <p:cNvCxnSpPr/>
                <p:nvPr/>
              </p:nvCxnSpPr>
              <p:spPr>
                <a:xfrm>
                  <a:off x="2875192" y="393619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9" name="Straight Connector 1288"/>
                <p:cNvCxnSpPr/>
                <p:nvPr/>
              </p:nvCxnSpPr>
              <p:spPr>
                <a:xfrm>
                  <a:off x="3134649" y="3939371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0" name="Straight Connector 1289"/>
                <p:cNvCxnSpPr/>
                <p:nvPr/>
              </p:nvCxnSpPr>
              <p:spPr>
                <a:xfrm>
                  <a:off x="3614322" y="3939371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1" name="Straight Connector 1290"/>
                <p:cNvCxnSpPr/>
                <p:nvPr/>
              </p:nvCxnSpPr>
              <p:spPr>
                <a:xfrm>
                  <a:off x="3385598" y="3936196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2" name="Straight Connector 1291"/>
                <p:cNvCxnSpPr/>
                <p:nvPr/>
              </p:nvCxnSpPr>
              <p:spPr>
                <a:xfrm>
                  <a:off x="3833397" y="3939371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3" name="Straight Connector 1292"/>
                <p:cNvCxnSpPr/>
                <p:nvPr/>
              </p:nvCxnSpPr>
              <p:spPr>
                <a:xfrm>
                  <a:off x="4039772" y="393619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4" name="Straight Connector 1293"/>
                <p:cNvCxnSpPr/>
                <p:nvPr/>
              </p:nvCxnSpPr>
              <p:spPr>
                <a:xfrm>
                  <a:off x="4230272" y="393619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5" name="Straight Connector 1294"/>
                <p:cNvCxnSpPr/>
                <p:nvPr/>
              </p:nvCxnSpPr>
              <p:spPr>
                <a:xfrm>
                  <a:off x="4406410" y="3936196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6" name="Straight Connector 1295"/>
                <p:cNvCxnSpPr/>
                <p:nvPr/>
              </p:nvCxnSpPr>
              <p:spPr>
                <a:xfrm>
                  <a:off x="4575826" y="393619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7" name="Straight Connector 1296"/>
                <p:cNvCxnSpPr/>
                <p:nvPr/>
              </p:nvCxnSpPr>
              <p:spPr>
                <a:xfrm>
                  <a:off x="4737751" y="393619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8" name="Straight Connector 1297"/>
                <p:cNvCxnSpPr/>
                <p:nvPr/>
              </p:nvCxnSpPr>
              <p:spPr>
                <a:xfrm>
                  <a:off x="4899676" y="393619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9" name="Straight Connector 1298"/>
                <p:cNvCxnSpPr/>
                <p:nvPr/>
              </p:nvCxnSpPr>
              <p:spPr>
                <a:xfrm>
                  <a:off x="5048901" y="393619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0" name="Straight Connector 1299"/>
                <p:cNvCxnSpPr/>
                <p:nvPr/>
              </p:nvCxnSpPr>
              <p:spPr>
                <a:xfrm>
                  <a:off x="5182251" y="393619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1" name="Straight Connector 1300"/>
                <p:cNvCxnSpPr/>
                <p:nvPr/>
              </p:nvCxnSpPr>
              <p:spPr>
                <a:xfrm>
                  <a:off x="5318776" y="393619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2" name="Straight Connector 1301"/>
                <p:cNvCxnSpPr/>
                <p:nvPr/>
              </p:nvCxnSpPr>
              <p:spPr>
                <a:xfrm>
                  <a:off x="5461130" y="393619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3" name="Straight Connector 1302"/>
                <p:cNvCxnSpPr/>
                <p:nvPr/>
              </p:nvCxnSpPr>
              <p:spPr>
                <a:xfrm>
                  <a:off x="5600830" y="393619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4" name="Straight Connector 1303"/>
                <p:cNvCxnSpPr/>
                <p:nvPr/>
              </p:nvCxnSpPr>
              <p:spPr>
                <a:xfrm>
                  <a:off x="5718305" y="393619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5" name="Straight Connector 1304"/>
                <p:cNvCxnSpPr/>
                <p:nvPr/>
              </p:nvCxnSpPr>
              <p:spPr>
                <a:xfrm>
                  <a:off x="5965955" y="3939371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6" name="Straight Connector 1305"/>
                <p:cNvCxnSpPr/>
                <p:nvPr/>
              </p:nvCxnSpPr>
              <p:spPr>
                <a:xfrm>
                  <a:off x="5840220" y="3936196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7" name="Straight Connector 1306"/>
                <p:cNvCxnSpPr/>
                <p:nvPr/>
              </p:nvCxnSpPr>
              <p:spPr>
                <a:xfrm>
                  <a:off x="6096130" y="393619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8" name="Straight Connector 1307"/>
                <p:cNvCxnSpPr/>
                <p:nvPr/>
              </p:nvCxnSpPr>
              <p:spPr>
                <a:xfrm>
                  <a:off x="6207255" y="393619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9" name="Straight Connector 1308"/>
                <p:cNvCxnSpPr/>
                <p:nvPr/>
              </p:nvCxnSpPr>
              <p:spPr>
                <a:xfrm>
                  <a:off x="6321555" y="393619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10" name="Straight Connector 1309"/>
                <p:cNvCxnSpPr/>
                <p:nvPr/>
              </p:nvCxnSpPr>
              <p:spPr>
                <a:xfrm>
                  <a:off x="6423155" y="393619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11" name="Straight Connector 1310"/>
                <p:cNvCxnSpPr/>
                <p:nvPr/>
              </p:nvCxnSpPr>
              <p:spPr>
                <a:xfrm>
                  <a:off x="6523217" y="3933021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12" name="Straight Connector 1311"/>
                <p:cNvCxnSpPr/>
                <p:nvPr/>
              </p:nvCxnSpPr>
              <p:spPr>
                <a:xfrm>
                  <a:off x="6625958" y="393619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13" name="Straight Connector 1312"/>
                <p:cNvCxnSpPr/>
                <p:nvPr/>
              </p:nvCxnSpPr>
              <p:spPr>
                <a:xfrm>
                  <a:off x="6726541" y="393619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14" name="Straight Connector 1313"/>
                <p:cNvCxnSpPr/>
                <p:nvPr/>
              </p:nvCxnSpPr>
              <p:spPr>
                <a:xfrm>
                  <a:off x="6819757" y="393619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15" name="Straight Connector 1314"/>
                <p:cNvCxnSpPr/>
                <p:nvPr/>
              </p:nvCxnSpPr>
              <p:spPr>
                <a:xfrm>
                  <a:off x="7000732" y="393619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16" name="Straight Connector 1315"/>
                <p:cNvCxnSpPr/>
                <p:nvPr/>
              </p:nvCxnSpPr>
              <p:spPr>
                <a:xfrm>
                  <a:off x="6907640" y="3936196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17" name="Straight Connector 1316"/>
                <p:cNvCxnSpPr/>
                <p:nvPr/>
              </p:nvCxnSpPr>
              <p:spPr>
                <a:xfrm>
                  <a:off x="7089756" y="3939371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18" name="Straight Connector 1317"/>
                <p:cNvCxnSpPr/>
                <p:nvPr/>
              </p:nvCxnSpPr>
              <p:spPr>
                <a:xfrm>
                  <a:off x="7171289" y="393619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19" name="Straight Connector 1318"/>
                <p:cNvCxnSpPr/>
                <p:nvPr/>
              </p:nvCxnSpPr>
              <p:spPr>
                <a:xfrm>
                  <a:off x="7243297" y="393619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20" name="Straight Connector 1319"/>
                <p:cNvCxnSpPr/>
                <p:nvPr/>
              </p:nvCxnSpPr>
              <p:spPr>
                <a:xfrm>
                  <a:off x="7318480" y="393619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21" name="Straight Connector 1320"/>
                <p:cNvCxnSpPr/>
                <p:nvPr/>
              </p:nvCxnSpPr>
              <p:spPr>
                <a:xfrm>
                  <a:off x="7693378" y="3936196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22" name="Straight Connector 1321"/>
                <p:cNvCxnSpPr/>
                <p:nvPr/>
              </p:nvCxnSpPr>
              <p:spPr>
                <a:xfrm>
                  <a:off x="7618195" y="393619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23" name="Straight Connector 1322"/>
                <p:cNvCxnSpPr/>
                <p:nvPr/>
              </p:nvCxnSpPr>
              <p:spPr>
                <a:xfrm>
                  <a:off x="7544029" y="393619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24" name="Straight Connector 1323"/>
                <p:cNvCxnSpPr/>
                <p:nvPr/>
              </p:nvCxnSpPr>
              <p:spPr>
                <a:xfrm>
                  <a:off x="7471004" y="393619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25" name="Straight Connector 1324"/>
                <p:cNvCxnSpPr/>
                <p:nvPr/>
              </p:nvCxnSpPr>
              <p:spPr>
                <a:xfrm>
                  <a:off x="7396838" y="3936196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80" name="Rectangle 1379"/>
                <p:cNvSpPr/>
                <p:nvPr/>
              </p:nvSpPr>
              <p:spPr>
                <a:xfrm>
                  <a:off x="5460562" y="3982494"/>
                  <a:ext cx="329875" cy="4571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15" name="TextBox 1214"/>
                <p:cNvSpPr txBox="1"/>
                <p:nvPr/>
              </p:nvSpPr>
              <p:spPr>
                <a:xfrm>
                  <a:off x="1694767" y="3892763"/>
                  <a:ext cx="338554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900" b="1" dirty="0" smtClean="0">
                      <a:ln>
                        <a:solidFill>
                          <a:schemeClr val="tx1"/>
                        </a:solidFill>
                      </a:ln>
                      <a:solidFill>
                        <a:schemeClr val="bg1"/>
                      </a:solidFill>
                      <a:latin typeface="Arial Black" panose="020B0A04020102020204" pitchFamily="34" charset="0"/>
                      <a:cs typeface="Aharoni" panose="02010803020104030203" pitchFamily="2" charset="-79"/>
                    </a:rPr>
                    <a:t>30</a:t>
                  </a:r>
                  <a:endParaRPr lang="en-US" sz="900" b="1" dirty="0">
                    <a:ln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haroni" panose="02010803020104030203" pitchFamily="2" charset="-79"/>
                  </a:endParaRPr>
                </a:p>
              </p:txBody>
            </p:sp>
            <p:sp>
              <p:nvSpPr>
                <p:cNvPr id="1382" name="TextBox 1381"/>
                <p:cNvSpPr txBox="1"/>
                <p:nvPr/>
              </p:nvSpPr>
              <p:spPr>
                <a:xfrm>
                  <a:off x="3670455" y="3892813"/>
                  <a:ext cx="338554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900" b="1" dirty="0" smtClean="0">
                      <a:ln>
                        <a:solidFill>
                          <a:schemeClr val="tx1"/>
                        </a:solidFill>
                      </a:ln>
                      <a:solidFill>
                        <a:schemeClr val="bg1"/>
                      </a:solidFill>
                      <a:latin typeface="Arial Black" panose="020B0A04020102020204" pitchFamily="34" charset="0"/>
                      <a:cs typeface="Aharoni" panose="02010803020104030203" pitchFamily="2" charset="-79"/>
                    </a:rPr>
                    <a:t>28</a:t>
                  </a:r>
                  <a:endParaRPr lang="en-US" sz="900" b="1" dirty="0">
                    <a:ln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haroni" panose="02010803020104030203" pitchFamily="2" charset="-79"/>
                  </a:endParaRPr>
                </a:p>
              </p:txBody>
            </p:sp>
            <p:sp>
              <p:nvSpPr>
                <p:cNvPr id="1383" name="TextBox 1382"/>
                <p:cNvSpPr txBox="1"/>
                <p:nvPr/>
              </p:nvSpPr>
              <p:spPr>
                <a:xfrm>
                  <a:off x="5014224" y="3892763"/>
                  <a:ext cx="338554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900" b="1" dirty="0" smtClean="0">
                      <a:ln>
                        <a:solidFill>
                          <a:schemeClr val="tx1"/>
                        </a:solidFill>
                      </a:ln>
                      <a:solidFill>
                        <a:schemeClr val="bg1"/>
                      </a:solidFill>
                      <a:latin typeface="Arial Black" panose="020B0A04020102020204" pitchFamily="34" charset="0"/>
                      <a:cs typeface="Aharoni" panose="02010803020104030203" pitchFamily="2" charset="-79"/>
                    </a:rPr>
                    <a:t>26</a:t>
                  </a:r>
                  <a:endParaRPr lang="en-US" sz="900" b="1" dirty="0">
                    <a:ln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haroni" panose="02010803020104030203" pitchFamily="2" charset="-79"/>
                  </a:endParaRPr>
                </a:p>
              </p:txBody>
            </p:sp>
            <p:sp>
              <p:nvSpPr>
                <p:cNvPr id="1384" name="TextBox 1383"/>
                <p:cNvSpPr txBox="1"/>
                <p:nvPr/>
              </p:nvSpPr>
              <p:spPr>
                <a:xfrm>
                  <a:off x="6202696" y="3889588"/>
                  <a:ext cx="338554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900" b="1" dirty="0" smtClean="0">
                      <a:ln>
                        <a:solidFill>
                          <a:schemeClr val="tx1"/>
                        </a:solidFill>
                      </a:ln>
                      <a:solidFill>
                        <a:schemeClr val="bg1"/>
                      </a:solidFill>
                      <a:latin typeface="Arial Black" panose="020B0A04020102020204" pitchFamily="34" charset="0"/>
                      <a:cs typeface="Aharoni" panose="02010803020104030203" pitchFamily="2" charset="-79"/>
                    </a:rPr>
                    <a:t>24</a:t>
                  </a:r>
                  <a:endParaRPr lang="en-US" sz="900" b="1" dirty="0">
                    <a:ln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haroni" panose="02010803020104030203" pitchFamily="2" charset="-79"/>
                  </a:endParaRPr>
                </a:p>
              </p:txBody>
            </p:sp>
            <p:sp>
              <p:nvSpPr>
                <p:cNvPr id="1385" name="TextBox 1384"/>
                <p:cNvSpPr txBox="1"/>
                <p:nvPr/>
              </p:nvSpPr>
              <p:spPr>
                <a:xfrm>
                  <a:off x="7195672" y="3892763"/>
                  <a:ext cx="338554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900" b="1" dirty="0" smtClean="0">
                      <a:ln>
                        <a:solidFill>
                          <a:schemeClr val="tx1"/>
                        </a:solidFill>
                      </a:ln>
                      <a:solidFill>
                        <a:schemeClr val="bg1"/>
                      </a:solidFill>
                      <a:latin typeface="Arial Black" panose="020B0A04020102020204" pitchFamily="34" charset="0"/>
                      <a:cs typeface="Aharoni" panose="02010803020104030203" pitchFamily="2" charset="-79"/>
                    </a:rPr>
                    <a:t>22</a:t>
                  </a:r>
                  <a:endParaRPr lang="en-US" sz="900" b="1" dirty="0">
                    <a:ln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haroni" panose="02010803020104030203" pitchFamily="2" charset="-79"/>
                  </a:endParaRPr>
                </a:p>
              </p:txBody>
            </p:sp>
            <p:sp>
              <p:nvSpPr>
                <p:cNvPr id="1427" name="TextBox 1426"/>
                <p:cNvSpPr txBox="1"/>
                <p:nvPr/>
              </p:nvSpPr>
              <p:spPr>
                <a:xfrm>
                  <a:off x="3209832" y="3785830"/>
                  <a:ext cx="359394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10.5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28" name="TextBox 1427"/>
                <p:cNvSpPr txBox="1"/>
                <p:nvPr/>
              </p:nvSpPr>
              <p:spPr>
                <a:xfrm>
                  <a:off x="4228115" y="3785830"/>
                  <a:ext cx="359394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11.0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29" name="TextBox 1428"/>
                <p:cNvSpPr txBox="1"/>
                <p:nvPr/>
              </p:nvSpPr>
              <p:spPr>
                <a:xfrm>
                  <a:off x="5662942" y="3785830"/>
                  <a:ext cx="359394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12.0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30" name="TextBox 1429"/>
                <p:cNvSpPr txBox="1"/>
                <p:nvPr/>
              </p:nvSpPr>
              <p:spPr>
                <a:xfrm>
                  <a:off x="6730362" y="3785830"/>
                  <a:ext cx="359394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13.0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31" name="TextBox 1430"/>
                <p:cNvSpPr txBox="1"/>
                <p:nvPr/>
              </p:nvSpPr>
              <p:spPr>
                <a:xfrm>
                  <a:off x="7516100" y="3785830"/>
                  <a:ext cx="359394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14.0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8" name="Group 7"/>
              <p:cNvGrpSpPr/>
              <p:nvPr/>
            </p:nvGrpSpPr>
            <p:grpSpPr>
              <a:xfrm>
                <a:off x="275735" y="4698662"/>
                <a:ext cx="8637853" cy="458530"/>
                <a:chOff x="1315240" y="4232211"/>
                <a:chExt cx="6683802" cy="458530"/>
              </a:xfrm>
            </p:grpSpPr>
            <p:grpSp>
              <p:nvGrpSpPr>
                <p:cNvPr id="766" name="Group 765"/>
                <p:cNvGrpSpPr/>
                <p:nvPr/>
              </p:nvGrpSpPr>
              <p:grpSpPr>
                <a:xfrm>
                  <a:off x="1691757" y="4392847"/>
                  <a:ext cx="6099029" cy="180309"/>
                  <a:chOff x="1499688" y="1916832"/>
                  <a:chExt cx="6099029" cy="180309"/>
                </a:xfrm>
              </p:grpSpPr>
              <p:cxnSp>
                <p:nvCxnSpPr>
                  <p:cNvPr id="767" name="Straight Connector 766"/>
                  <p:cNvCxnSpPr/>
                  <p:nvPr/>
                </p:nvCxnSpPr>
                <p:spPr>
                  <a:xfrm>
                    <a:off x="1506609" y="1988840"/>
                    <a:ext cx="6084000" cy="0"/>
                  </a:xfrm>
                  <a:prstGeom prst="line">
                    <a:avLst/>
                  </a:prstGeom>
                  <a:ln w="76200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8" name="Straight Connector 767"/>
                  <p:cNvCxnSpPr/>
                  <p:nvPr/>
                </p:nvCxnSpPr>
                <p:spPr>
                  <a:xfrm>
                    <a:off x="1506609" y="1916832"/>
                    <a:ext cx="6084000" cy="0"/>
                  </a:xfrm>
                  <a:prstGeom prst="line">
                    <a:avLst/>
                  </a:prstGeom>
                  <a:ln w="19050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769" name="Group 768"/>
                  <p:cNvGrpSpPr/>
                  <p:nvPr/>
                </p:nvGrpSpPr>
                <p:grpSpPr>
                  <a:xfrm>
                    <a:off x="1499688" y="2025133"/>
                    <a:ext cx="6099029" cy="72008"/>
                    <a:chOff x="2106776" y="1772816"/>
                    <a:chExt cx="7955077" cy="72008"/>
                  </a:xfrm>
                </p:grpSpPr>
                <p:cxnSp>
                  <p:nvCxnSpPr>
                    <p:cNvPr id="770" name="Straight Connector 769"/>
                    <p:cNvCxnSpPr/>
                    <p:nvPr/>
                  </p:nvCxnSpPr>
                  <p:spPr>
                    <a:xfrm>
                      <a:off x="248376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1" name="Straight Connector 770"/>
                    <p:cNvCxnSpPr/>
                    <p:nvPr/>
                  </p:nvCxnSpPr>
                  <p:spPr>
                    <a:xfrm>
                      <a:off x="2106776" y="1810912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2" name="Straight Connector 771"/>
                    <p:cNvCxnSpPr/>
                    <p:nvPr/>
                  </p:nvCxnSpPr>
                  <p:spPr>
                    <a:xfrm>
                      <a:off x="219573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3" name="Straight Connector 772"/>
                    <p:cNvCxnSpPr/>
                    <p:nvPr/>
                  </p:nvCxnSpPr>
                  <p:spPr>
                    <a:xfrm>
                      <a:off x="212372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4" name="Straight Connector 773"/>
                    <p:cNvCxnSpPr/>
                    <p:nvPr/>
                  </p:nvCxnSpPr>
                  <p:spPr>
                    <a:xfrm>
                      <a:off x="226774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5" name="Straight Connector 774"/>
                    <p:cNvCxnSpPr/>
                    <p:nvPr/>
                  </p:nvCxnSpPr>
                  <p:spPr>
                    <a:xfrm>
                      <a:off x="233975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6" name="Straight Connector 775"/>
                    <p:cNvCxnSpPr/>
                    <p:nvPr/>
                  </p:nvCxnSpPr>
                  <p:spPr>
                    <a:xfrm>
                      <a:off x="241176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7" name="Straight Connector 776"/>
                    <p:cNvCxnSpPr/>
                    <p:nvPr/>
                  </p:nvCxnSpPr>
                  <p:spPr>
                    <a:xfrm>
                      <a:off x="255577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8" name="Straight Connector 777"/>
                    <p:cNvCxnSpPr/>
                    <p:nvPr/>
                  </p:nvCxnSpPr>
                  <p:spPr>
                    <a:xfrm>
                      <a:off x="262778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9" name="Straight Connector 778"/>
                    <p:cNvCxnSpPr/>
                    <p:nvPr/>
                  </p:nvCxnSpPr>
                  <p:spPr>
                    <a:xfrm>
                      <a:off x="269979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0" name="Straight Connector 779"/>
                    <p:cNvCxnSpPr/>
                    <p:nvPr/>
                  </p:nvCxnSpPr>
                  <p:spPr>
                    <a:xfrm>
                      <a:off x="277180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1" name="Straight Connector 780"/>
                    <p:cNvCxnSpPr/>
                    <p:nvPr/>
                  </p:nvCxnSpPr>
                  <p:spPr>
                    <a:xfrm>
                      <a:off x="320384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2" name="Straight Connector 781"/>
                    <p:cNvCxnSpPr/>
                    <p:nvPr/>
                  </p:nvCxnSpPr>
                  <p:spPr>
                    <a:xfrm>
                      <a:off x="2826856" y="1810912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3" name="Straight Connector 782"/>
                    <p:cNvCxnSpPr/>
                    <p:nvPr/>
                  </p:nvCxnSpPr>
                  <p:spPr>
                    <a:xfrm>
                      <a:off x="291581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4" name="Straight Connector 783"/>
                    <p:cNvCxnSpPr/>
                    <p:nvPr/>
                  </p:nvCxnSpPr>
                  <p:spPr>
                    <a:xfrm>
                      <a:off x="284380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5" name="Straight Connector 784"/>
                    <p:cNvCxnSpPr/>
                    <p:nvPr/>
                  </p:nvCxnSpPr>
                  <p:spPr>
                    <a:xfrm>
                      <a:off x="298782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6" name="Straight Connector 785"/>
                    <p:cNvCxnSpPr/>
                    <p:nvPr/>
                  </p:nvCxnSpPr>
                  <p:spPr>
                    <a:xfrm>
                      <a:off x="305983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7" name="Straight Connector 786"/>
                    <p:cNvCxnSpPr/>
                    <p:nvPr/>
                  </p:nvCxnSpPr>
                  <p:spPr>
                    <a:xfrm>
                      <a:off x="313184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8" name="Straight Connector 787"/>
                    <p:cNvCxnSpPr/>
                    <p:nvPr/>
                  </p:nvCxnSpPr>
                  <p:spPr>
                    <a:xfrm>
                      <a:off x="327585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9" name="Straight Connector 788"/>
                    <p:cNvCxnSpPr/>
                    <p:nvPr/>
                  </p:nvCxnSpPr>
                  <p:spPr>
                    <a:xfrm>
                      <a:off x="334786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0" name="Straight Connector 789"/>
                    <p:cNvCxnSpPr/>
                    <p:nvPr/>
                  </p:nvCxnSpPr>
                  <p:spPr>
                    <a:xfrm>
                      <a:off x="341987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1" name="Straight Connector 790"/>
                    <p:cNvCxnSpPr/>
                    <p:nvPr/>
                  </p:nvCxnSpPr>
                  <p:spPr>
                    <a:xfrm>
                      <a:off x="349188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2" name="Straight Connector 791"/>
                    <p:cNvCxnSpPr/>
                    <p:nvPr/>
                  </p:nvCxnSpPr>
                  <p:spPr>
                    <a:xfrm>
                      <a:off x="392392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3" name="Straight Connector 792"/>
                    <p:cNvCxnSpPr/>
                    <p:nvPr/>
                  </p:nvCxnSpPr>
                  <p:spPr>
                    <a:xfrm>
                      <a:off x="3546936" y="1810912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4" name="Straight Connector 793"/>
                    <p:cNvCxnSpPr/>
                    <p:nvPr/>
                  </p:nvCxnSpPr>
                  <p:spPr>
                    <a:xfrm>
                      <a:off x="363589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5" name="Straight Connector 794"/>
                    <p:cNvCxnSpPr/>
                    <p:nvPr/>
                  </p:nvCxnSpPr>
                  <p:spPr>
                    <a:xfrm>
                      <a:off x="356388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6" name="Straight Connector 795"/>
                    <p:cNvCxnSpPr/>
                    <p:nvPr/>
                  </p:nvCxnSpPr>
                  <p:spPr>
                    <a:xfrm>
                      <a:off x="370790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7" name="Straight Connector 796"/>
                    <p:cNvCxnSpPr/>
                    <p:nvPr/>
                  </p:nvCxnSpPr>
                  <p:spPr>
                    <a:xfrm>
                      <a:off x="377991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8" name="Straight Connector 797"/>
                    <p:cNvCxnSpPr/>
                    <p:nvPr/>
                  </p:nvCxnSpPr>
                  <p:spPr>
                    <a:xfrm>
                      <a:off x="385192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9" name="Straight Connector 798"/>
                    <p:cNvCxnSpPr/>
                    <p:nvPr/>
                  </p:nvCxnSpPr>
                  <p:spPr>
                    <a:xfrm>
                      <a:off x="399593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0" name="Straight Connector 799"/>
                    <p:cNvCxnSpPr/>
                    <p:nvPr/>
                  </p:nvCxnSpPr>
                  <p:spPr>
                    <a:xfrm>
                      <a:off x="406794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1" name="Straight Connector 800"/>
                    <p:cNvCxnSpPr/>
                    <p:nvPr/>
                  </p:nvCxnSpPr>
                  <p:spPr>
                    <a:xfrm>
                      <a:off x="413995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2" name="Straight Connector 801"/>
                    <p:cNvCxnSpPr/>
                    <p:nvPr/>
                  </p:nvCxnSpPr>
                  <p:spPr>
                    <a:xfrm>
                      <a:off x="421196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3" name="Straight Connector 802"/>
                    <p:cNvCxnSpPr/>
                    <p:nvPr/>
                  </p:nvCxnSpPr>
                  <p:spPr>
                    <a:xfrm>
                      <a:off x="464400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4" name="Straight Connector 803"/>
                    <p:cNvCxnSpPr/>
                    <p:nvPr/>
                  </p:nvCxnSpPr>
                  <p:spPr>
                    <a:xfrm>
                      <a:off x="435597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5" name="Straight Connector 804"/>
                    <p:cNvCxnSpPr/>
                    <p:nvPr/>
                  </p:nvCxnSpPr>
                  <p:spPr>
                    <a:xfrm>
                      <a:off x="428396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6" name="Straight Connector 805"/>
                    <p:cNvCxnSpPr/>
                    <p:nvPr/>
                  </p:nvCxnSpPr>
                  <p:spPr>
                    <a:xfrm>
                      <a:off x="442798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7" name="Straight Connector 806"/>
                    <p:cNvCxnSpPr/>
                    <p:nvPr/>
                  </p:nvCxnSpPr>
                  <p:spPr>
                    <a:xfrm>
                      <a:off x="449999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8" name="Straight Connector 807"/>
                    <p:cNvCxnSpPr/>
                    <p:nvPr/>
                  </p:nvCxnSpPr>
                  <p:spPr>
                    <a:xfrm>
                      <a:off x="457200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9" name="Straight Connector 808"/>
                    <p:cNvCxnSpPr/>
                    <p:nvPr/>
                  </p:nvCxnSpPr>
                  <p:spPr>
                    <a:xfrm>
                      <a:off x="471601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0" name="Straight Connector 809"/>
                    <p:cNvCxnSpPr/>
                    <p:nvPr/>
                  </p:nvCxnSpPr>
                  <p:spPr>
                    <a:xfrm>
                      <a:off x="478802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1" name="Straight Connector 810"/>
                    <p:cNvCxnSpPr/>
                    <p:nvPr/>
                  </p:nvCxnSpPr>
                  <p:spPr>
                    <a:xfrm>
                      <a:off x="486003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2" name="Straight Connector 811"/>
                    <p:cNvCxnSpPr/>
                    <p:nvPr/>
                  </p:nvCxnSpPr>
                  <p:spPr>
                    <a:xfrm>
                      <a:off x="493204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3" name="Straight Connector 812"/>
                    <p:cNvCxnSpPr/>
                    <p:nvPr/>
                  </p:nvCxnSpPr>
                  <p:spPr>
                    <a:xfrm>
                      <a:off x="536408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4" name="Straight Connector 813"/>
                    <p:cNvCxnSpPr/>
                    <p:nvPr/>
                  </p:nvCxnSpPr>
                  <p:spPr>
                    <a:xfrm>
                      <a:off x="507605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5" name="Straight Connector 814"/>
                    <p:cNvCxnSpPr/>
                    <p:nvPr/>
                  </p:nvCxnSpPr>
                  <p:spPr>
                    <a:xfrm>
                      <a:off x="500404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6" name="Straight Connector 815"/>
                    <p:cNvCxnSpPr/>
                    <p:nvPr/>
                  </p:nvCxnSpPr>
                  <p:spPr>
                    <a:xfrm>
                      <a:off x="514806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7" name="Straight Connector 816"/>
                    <p:cNvCxnSpPr/>
                    <p:nvPr/>
                  </p:nvCxnSpPr>
                  <p:spPr>
                    <a:xfrm>
                      <a:off x="522007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8" name="Straight Connector 817"/>
                    <p:cNvCxnSpPr/>
                    <p:nvPr/>
                  </p:nvCxnSpPr>
                  <p:spPr>
                    <a:xfrm>
                      <a:off x="529208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9" name="Straight Connector 818"/>
                    <p:cNvCxnSpPr/>
                    <p:nvPr/>
                  </p:nvCxnSpPr>
                  <p:spPr>
                    <a:xfrm>
                      <a:off x="543609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20" name="Straight Connector 819"/>
                    <p:cNvCxnSpPr/>
                    <p:nvPr/>
                  </p:nvCxnSpPr>
                  <p:spPr>
                    <a:xfrm>
                      <a:off x="550810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21" name="Straight Connector 820"/>
                    <p:cNvCxnSpPr/>
                    <p:nvPr/>
                  </p:nvCxnSpPr>
                  <p:spPr>
                    <a:xfrm>
                      <a:off x="558011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22" name="Straight Connector 821"/>
                    <p:cNvCxnSpPr/>
                    <p:nvPr/>
                  </p:nvCxnSpPr>
                  <p:spPr>
                    <a:xfrm>
                      <a:off x="565212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23" name="Straight Connector 822"/>
                    <p:cNvCxnSpPr/>
                    <p:nvPr/>
                  </p:nvCxnSpPr>
                  <p:spPr>
                    <a:xfrm>
                      <a:off x="4267301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24" name="Straight Connector 823"/>
                    <p:cNvCxnSpPr/>
                    <p:nvPr/>
                  </p:nvCxnSpPr>
                  <p:spPr>
                    <a:xfrm>
                      <a:off x="498529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25" name="Straight Connector 824"/>
                    <p:cNvCxnSpPr/>
                    <p:nvPr/>
                  </p:nvCxnSpPr>
                  <p:spPr>
                    <a:xfrm>
                      <a:off x="608416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26" name="Straight Connector 825"/>
                    <p:cNvCxnSpPr/>
                    <p:nvPr/>
                  </p:nvCxnSpPr>
                  <p:spPr>
                    <a:xfrm>
                      <a:off x="579613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27" name="Straight Connector 826"/>
                    <p:cNvCxnSpPr/>
                    <p:nvPr/>
                  </p:nvCxnSpPr>
                  <p:spPr>
                    <a:xfrm>
                      <a:off x="572412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28" name="Straight Connector 827"/>
                    <p:cNvCxnSpPr/>
                    <p:nvPr/>
                  </p:nvCxnSpPr>
                  <p:spPr>
                    <a:xfrm>
                      <a:off x="586814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29" name="Straight Connector 828"/>
                    <p:cNvCxnSpPr/>
                    <p:nvPr/>
                  </p:nvCxnSpPr>
                  <p:spPr>
                    <a:xfrm>
                      <a:off x="594015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0" name="Straight Connector 829"/>
                    <p:cNvCxnSpPr/>
                    <p:nvPr/>
                  </p:nvCxnSpPr>
                  <p:spPr>
                    <a:xfrm>
                      <a:off x="601216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1" name="Straight Connector 830"/>
                    <p:cNvCxnSpPr/>
                    <p:nvPr/>
                  </p:nvCxnSpPr>
                  <p:spPr>
                    <a:xfrm>
                      <a:off x="615617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2" name="Straight Connector 831"/>
                    <p:cNvCxnSpPr/>
                    <p:nvPr/>
                  </p:nvCxnSpPr>
                  <p:spPr>
                    <a:xfrm>
                      <a:off x="622818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3" name="Straight Connector 832"/>
                    <p:cNvCxnSpPr/>
                    <p:nvPr/>
                  </p:nvCxnSpPr>
                  <p:spPr>
                    <a:xfrm>
                      <a:off x="630019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4" name="Straight Connector 833"/>
                    <p:cNvCxnSpPr/>
                    <p:nvPr/>
                  </p:nvCxnSpPr>
                  <p:spPr>
                    <a:xfrm>
                      <a:off x="637220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5" name="Straight Connector 834"/>
                    <p:cNvCxnSpPr/>
                    <p:nvPr/>
                  </p:nvCxnSpPr>
                  <p:spPr>
                    <a:xfrm>
                      <a:off x="570537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6" name="Straight Connector 835"/>
                    <p:cNvCxnSpPr/>
                    <p:nvPr/>
                  </p:nvCxnSpPr>
                  <p:spPr>
                    <a:xfrm>
                      <a:off x="680424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7" name="Straight Connector 836"/>
                    <p:cNvCxnSpPr/>
                    <p:nvPr/>
                  </p:nvCxnSpPr>
                  <p:spPr>
                    <a:xfrm>
                      <a:off x="651621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8" name="Straight Connector 837"/>
                    <p:cNvCxnSpPr/>
                    <p:nvPr/>
                  </p:nvCxnSpPr>
                  <p:spPr>
                    <a:xfrm>
                      <a:off x="644420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9" name="Straight Connector 838"/>
                    <p:cNvCxnSpPr/>
                    <p:nvPr/>
                  </p:nvCxnSpPr>
                  <p:spPr>
                    <a:xfrm>
                      <a:off x="658822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0" name="Straight Connector 839"/>
                    <p:cNvCxnSpPr/>
                    <p:nvPr/>
                  </p:nvCxnSpPr>
                  <p:spPr>
                    <a:xfrm>
                      <a:off x="666023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1" name="Straight Connector 840"/>
                    <p:cNvCxnSpPr/>
                    <p:nvPr/>
                  </p:nvCxnSpPr>
                  <p:spPr>
                    <a:xfrm>
                      <a:off x="673224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2" name="Straight Connector 841"/>
                    <p:cNvCxnSpPr/>
                    <p:nvPr/>
                  </p:nvCxnSpPr>
                  <p:spPr>
                    <a:xfrm>
                      <a:off x="687625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3" name="Straight Connector 842"/>
                    <p:cNvCxnSpPr/>
                    <p:nvPr/>
                  </p:nvCxnSpPr>
                  <p:spPr>
                    <a:xfrm>
                      <a:off x="694826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4" name="Straight Connector 843"/>
                    <p:cNvCxnSpPr/>
                    <p:nvPr/>
                  </p:nvCxnSpPr>
                  <p:spPr>
                    <a:xfrm>
                      <a:off x="702027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5" name="Straight Connector 844"/>
                    <p:cNvCxnSpPr/>
                    <p:nvPr/>
                  </p:nvCxnSpPr>
                  <p:spPr>
                    <a:xfrm>
                      <a:off x="709228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6" name="Straight Connector 845"/>
                    <p:cNvCxnSpPr/>
                    <p:nvPr/>
                  </p:nvCxnSpPr>
                  <p:spPr>
                    <a:xfrm>
                      <a:off x="642545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7" name="Straight Connector 846"/>
                    <p:cNvCxnSpPr/>
                    <p:nvPr/>
                  </p:nvCxnSpPr>
                  <p:spPr>
                    <a:xfrm>
                      <a:off x="752432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8" name="Straight Connector 847"/>
                    <p:cNvCxnSpPr/>
                    <p:nvPr/>
                  </p:nvCxnSpPr>
                  <p:spPr>
                    <a:xfrm>
                      <a:off x="723629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9" name="Straight Connector 848"/>
                    <p:cNvCxnSpPr/>
                    <p:nvPr/>
                  </p:nvCxnSpPr>
                  <p:spPr>
                    <a:xfrm>
                      <a:off x="716428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50" name="Straight Connector 849"/>
                    <p:cNvCxnSpPr/>
                    <p:nvPr/>
                  </p:nvCxnSpPr>
                  <p:spPr>
                    <a:xfrm>
                      <a:off x="730830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51" name="Straight Connector 850"/>
                    <p:cNvCxnSpPr/>
                    <p:nvPr/>
                  </p:nvCxnSpPr>
                  <p:spPr>
                    <a:xfrm>
                      <a:off x="738031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52" name="Straight Connector 851"/>
                    <p:cNvCxnSpPr/>
                    <p:nvPr/>
                  </p:nvCxnSpPr>
                  <p:spPr>
                    <a:xfrm>
                      <a:off x="745232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53" name="Straight Connector 852"/>
                    <p:cNvCxnSpPr/>
                    <p:nvPr/>
                  </p:nvCxnSpPr>
                  <p:spPr>
                    <a:xfrm>
                      <a:off x="759633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54" name="Straight Connector 853"/>
                    <p:cNvCxnSpPr/>
                    <p:nvPr/>
                  </p:nvCxnSpPr>
                  <p:spPr>
                    <a:xfrm>
                      <a:off x="766834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55" name="Straight Connector 854"/>
                    <p:cNvCxnSpPr/>
                    <p:nvPr/>
                  </p:nvCxnSpPr>
                  <p:spPr>
                    <a:xfrm>
                      <a:off x="774035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56" name="Straight Connector 855"/>
                    <p:cNvCxnSpPr/>
                    <p:nvPr/>
                  </p:nvCxnSpPr>
                  <p:spPr>
                    <a:xfrm>
                      <a:off x="781236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57" name="Straight Connector 856"/>
                    <p:cNvCxnSpPr/>
                    <p:nvPr/>
                  </p:nvCxnSpPr>
                  <p:spPr>
                    <a:xfrm>
                      <a:off x="714553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58" name="Straight Connector 857"/>
                    <p:cNvCxnSpPr/>
                    <p:nvPr/>
                  </p:nvCxnSpPr>
                  <p:spPr>
                    <a:xfrm>
                      <a:off x="824440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59" name="Straight Connector 858"/>
                    <p:cNvCxnSpPr/>
                    <p:nvPr/>
                  </p:nvCxnSpPr>
                  <p:spPr>
                    <a:xfrm>
                      <a:off x="795637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60" name="Straight Connector 859"/>
                    <p:cNvCxnSpPr/>
                    <p:nvPr/>
                  </p:nvCxnSpPr>
                  <p:spPr>
                    <a:xfrm>
                      <a:off x="788436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61" name="Straight Connector 860"/>
                    <p:cNvCxnSpPr/>
                    <p:nvPr/>
                  </p:nvCxnSpPr>
                  <p:spPr>
                    <a:xfrm>
                      <a:off x="802838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62" name="Straight Connector 861"/>
                    <p:cNvCxnSpPr/>
                    <p:nvPr/>
                  </p:nvCxnSpPr>
                  <p:spPr>
                    <a:xfrm>
                      <a:off x="810039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63" name="Straight Connector 862"/>
                    <p:cNvCxnSpPr/>
                    <p:nvPr/>
                  </p:nvCxnSpPr>
                  <p:spPr>
                    <a:xfrm>
                      <a:off x="817240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64" name="Straight Connector 863"/>
                    <p:cNvCxnSpPr/>
                    <p:nvPr/>
                  </p:nvCxnSpPr>
                  <p:spPr>
                    <a:xfrm>
                      <a:off x="831641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65" name="Straight Connector 864"/>
                    <p:cNvCxnSpPr/>
                    <p:nvPr/>
                  </p:nvCxnSpPr>
                  <p:spPr>
                    <a:xfrm>
                      <a:off x="838842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66" name="Straight Connector 865"/>
                    <p:cNvCxnSpPr/>
                    <p:nvPr/>
                  </p:nvCxnSpPr>
                  <p:spPr>
                    <a:xfrm>
                      <a:off x="846043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67" name="Straight Connector 866"/>
                    <p:cNvCxnSpPr/>
                    <p:nvPr/>
                  </p:nvCxnSpPr>
                  <p:spPr>
                    <a:xfrm>
                      <a:off x="853244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68" name="Straight Connector 867"/>
                    <p:cNvCxnSpPr/>
                    <p:nvPr/>
                  </p:nvCxnSpPr>
                  <p:spPr>
                    <a:xfrm>
                      <a:off x="786561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69" name="Straight Connector 868"/>
                    <p:cNvCxnSpPr/>
                    <p:nvPr/>
                  </p:nvCxnSpPr>
                  <p:spPr>
                    <a:xfrm>
                      <a:off x="896448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70" name="Straight Connector 869"/>
                    <p:cNvCxnSpPr/>
                    <p:nvPr/>
                  </p:nvCxnSpPr>
                  <p:spPr>
                    <a:xfrm>
                      <a:off x="867645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71" name="Straight Connector 870"/>
                    <p:cNvCxnSpPr/>
                    <p:nvPr/>
                  </p:nvCxnSpPr>
                  <p:spPr>
                    <a:xfrm>
                      <a:off x="860444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72" name="Straight Connector 871"/>
                    <p:cNvCxnSpPr/>
                    <p:nvPr/>
                  </p:nvCxnSpPr>
                  <p:spPr>
                    <a:xfrm>
                      <a:off x="874846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73" name="Straight Connector 872"/>
                    <p:cNvCxnSpPr/>
                    <p:nvPr/>
                  </p:nvCxnSpPr>
                  <p:spPr>
                    <a:xfrm>
                      <a:off x="882047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74" name="Straight Connector 873"/>
                    <p:cNvCxnSpPr/>
                    <p:nvPr/>
                  </p:nvCxnSpPr>
                  <p:spPr>
                    <a:xfrm>
                      <a:off x="889248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75" name="Straight Connector 874"/>
                    <p:cNvCxnSpPr/>
                    <p:nvPr/>
                  </p:nvCxnSpPr>
                  <p:spPr>
                    <a:xfrm>
                      <a:off x="903649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76" name="Straight Connector 875"/>
                    <p:cNvCxnSpPr/>
                    <p:nvPr/>
                  </p:nvCxnSpPr>
                  <p:spPr>
                    <a:xfrm>
                      <a:off x="910850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77" name="Straight Connector 876"/>
                    <p:cNvCxnSpPr/>
                    <p:nvPr/>
                  </p:nvCxnSpPr>
                  <p:spPr>
                    <a:xfrm>
                      <a:off x="918051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78" name="Straight Connector 877"/>
                    <p:cNvCxnSpPr/>
                    <p:nvPr/>
                  </p:nvCxnSpPr>
                  <p:spPr>
                    <a:xfrm>
                      <a:off x="925252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79" name="Straight Connector 878"/>
                    <p:cNvCxnSpPr/>
                    <p:nvPr/>
                  </p:nvCxnSpPr>
                  <p:spPr>
                    <a:xfrm>
                      <a:off x="858569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80" name="Straight Connector 879"/>
                    <p:cNvCxnSpPr/>
                    <p:nvPr/>
                  </p:nvCxnSpPr>
                  <p:spPr>
                    <a:xfrm>
                      <a:off x="968456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81" name="Straight Connector 880"/>
                    <p:cNvCxnSpPr/>
                    <p:nvPr/>
                  </p:nvCxnSpPr>
                  <p:spPr>
                    <a:xfrm>
                      <a:off x="939653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82" name="Straight Connector 881"/>
                    <p:cNvCxnSpPr/>
                    <p:nvPr/>
                  </p:nvCxnSpPr>
                  <p:spPr>
                    <a:xfrm>
                      <a:off x="932452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83" name="Straight Connector 882"/>
                    <p:cNvCxnSpPr/>
                    <p:nvPr/>
                  </p:nvCxnSpPr>
                  <p:spPr>
                    <a:xfrm>
                      <a:off x="946854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84" name="Straight Connector 883"/>
                    <p:cNvCxnSpPr/>
                    <p:nvPr/>
                  </p:nvCxnSpPr>
                  <p:spPr>
                    <a:xfrm>
                      <a:off x="954055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85" name="Straight Connector 884"/>
                    <p:cNvCxnSpPr/>
                    <p:nvPr/>
                  </p:nvCxnSpPr>
                  <p:spPr>
                    <a:xfrm>
                      <a:off x="961256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86" name="Straight Connector 885"/>
                    <p:cNvCxnSpPr/>
                    <p:nvPr/>
                  </p:nvCxnSpPr>
                  <p:spPr>
                    <a:xfrm>
                      <a:off x="975657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87" name="Straight Connector 886"/>
                    <p:cNvCxnSpPr/>
                    <p:nvPr/>
                  </p:nvCxnSpPr>
                  <p:spPr>
                    <a:xfrm>
                      <a:off x="982858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88" name="Straight Connector 887"/>
                    <p:cNvCxnSpPr/>
                    <p:nvPr/>
                  </p:nvCxnSpPr>
                  <p:spPr>
                    <a:xfrm>
                      <a:off x="990059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89" name="Straight Connector 888"/>
                    <p:cNvCxnSpPr/>
                    <p:nvPr/>
                  </p:nvCxnSpPr>
                  <p:spPr>
                    <a:xfrm>
                      <a:off x="997260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90" name="Straight Connector 889"/>
                    <p:cNvCxnSpPr/>
                    <p:nvPr/>
                  </p:nvCxnSpPr>
                  <p:spPr>
                    <a:xfrm>
                      <a:off x="930577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91" name="Straight Connector 890"/>
                    <p:cNvCxnSpPr/>
                    <p:nvPr/>
                  </p:nvCxnSpPr>
                  <p:spPr>
                    <a:xfrm>
                      <a:off x="1004460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92" name="Straight Connector 891"/>
                    <p:cNvCxnSpPr/>
                    <p:nvPr/>
                  </p:nvCxnSpPr>
                  <p:spPr>
                    <a:xfrm>
                      <a:off x="1002585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1033" name="TextBox 1032"/>
                <p:cNvSpPr txBox="1"/>
                <p:nvPr/>
              </p:nvSpPr>
              <p:spPr>
                <a:xfrm>
                  <a:off x="7724608" y="4333539"/>
                  <a:ext cx="274434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1000" dirty="0" smtClean="0">
                      <a:latin typeface="Segoe UI" panose="020B0502040204020203" pitchFamily="34" charset="0"/>
                      <a:ea typeface="Segoe UI" panose="020B0502040204020203" pitchFamily="34" charset="0"/>
                      <a:cs typeface="Segoe UI" panose="020B0502040204020203" pitchFamily="34" charset="0"/>
                    </a:rPr>
                    <a:t>м</a:t>
                  </a:r>
                  <a:endParaRPr lang="en-US" sz="1000" dirty="0"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1040" name="TextBox 1039"/>
                <p:cNvSpPr txBox="1"/>
                <p:nvPr/>
              </p:nvSpPr>
              <p:spPr>
                <a:xfrm>
                  <a:off x="1591554" y="4487442"/>
                  <a:ext cx="234360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47" name="TextBox 1046"/>
                <p:cNvSpPr txBox="1"/>
                <p:nvPr/>
              </p:nvSpPr>
              <p:spPr>
                <a:xfrm>
                  <a:off x="2118316" y="4485924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10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54" name="TextBox 1053"/>
                <p:cNvSpPr txBox="1"/>
                <p:nvPr/>
              </p:nvSpPr>
              <p:spPr>
                <a:xfrm>
                  <a:off x="2676060" y="4487442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20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61" name="TextBox 1060"/>
                <p:cNvSpPr txBox="1"/>
                <p:nvPr/>
              </p:nvSpPr>
              <p:spPr>
                <a:xfrm>
                  <a:off x="3223836" y="4490686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30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68" name="TextBox 1067"/>
                <p:cNvSpPr txBox="1"/>
                <p:nvPr/>
              </p:nvSpPr>
              <p:spPr>
                <a:xfrm>
                  <a:off x="3774214" y="4489823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40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75" name="TextBox 1074"/>
                <p:cNvSpPr txBox="1"/>
                <p:nvPr/>
              </p:nvSpPr>
              <p:spPr>
                <a:xfrm>
                  <a:off x="4326752" y="4490686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50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82" name="TextBox 1081"/>
                <p:cNvSpPr txBox="1"/>
                <p:nvPr/>
              </p:nvSpPr>
              <p:spPr>
                <a:xfrm>
                  <a:off x="4877923" y="4488597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60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89" name="TextBox 1088"/>
                <p:cNvSpPr txBox="1"/>
                <p:nvPr/>
              </p:nvSpPr>
              <p:spPr>
                <a:xfrm>
                  <a:off x="5430461" y="4489460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70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96" name="TextBox 1095"/>
                <p:cNvSpPr txBox="1"/>
                <p:nvPr/>
              </p:nvSpPr>
              <p:spPr>
                <a:xfrm>
                  <a:off x="5981062" y="4486216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80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03" name="TextBox 1102"/>
                <p:cNvSpPr txBox="1"/>
                <p:nvPr/>
              </p:nvSpPr>
              <p:spPr>
                <a:xfrm>
                  <a:off x="6535981" y="4484698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90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10" name="TextBox 1109"/>
                <p:cNvSpPr txBox="1"/>
                <p:nvPr/>
              </p:nvSpPr>
              <p:spPr>
                <a:xfrm>
                  <a:off x="7064625" y="4487442"/>
                  <a:ext cx="333746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100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24" name="TextBox 1123"/>
                <p:cNvSpPr txBox="1"/>
                <p:nvPr/>
              </p:nvSpPr>
              <p:spPr>
                <a:xfrm>
                  <a:off x="1315240" y="4342846"/>
                  <a:ext cx="338554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1000" b="1" dirty="0" smtClean="0">
                      <a:latin typeface="Arial Narrow" panose="020B0606020202030204" pitchFamily="34" charset="0"/>
                    </a:rPr>
                    <a:t>К-4</a:t>
                  </a:r>
                  <a:endParaRPr lang="en-US" sz="1000" b="1" dirty="0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237" name="TextBox 1236"/>
                <p:cNvSpPr txBox="1"/>
                <p:nvPr/>
              </p:nvSpPr>
              <p:spPr>
                <a:xfrm>
                  <a:off x="1681638" y="4232211"/>
                  <a:ext cx="61106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14.0</a:t>
                  </a:r>
                  <a:r>
                    <a:rPr lang="en-US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  МГц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14" name="Straight Connector 13"/>
                <p:cNvCxnSpPr/>
                <p:nvPr/>
              </p:nvCxnSpPr>
              <p:spPr>
                <a:xfrm>
                  <a:off x="1854380" y="4397898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Straight Connector 29"/>
                <p:cNvCxnSpPr/>
                <p:nvPr/>
              </p:nvCxnSpPr>
              <p:spPr>
                <a:xfrm>
                  <a:off x="2167812" y="4394723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27" name="Straight Connector 1326"/>
                <p:cNvCxnSpPr/>
                <p:nvPr/>
              </p:nvCxnSpPr>
              <p:spPr>
                <a:xfrm>
                  <a:off x="2474894" y="4397898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28" name="Straight Connector 1327"/>
                <p:cNvCxnSpPr/>
                <p:nvPr/>
              </p:nvCxnSpPr>
              <p:spPr>
                <a:xfrm>
                  <a:off x="2743876" y="4397898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29" name="Straight Connector 1328"/>
                <p:cNvCxnSpPr/>
                <p:nvPr/>
              </p:nvCxnSpPr>
              <p:spPr>
                <a:xfrm>
                  <a:off x="2969425" y="4397898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30" name="Straight Connector 1329"/>
                <p:cNvCxnSpPr/>
                <p:nvPr/>
              </p:nvCxnSpPr>
              <p:spPr>
                <a:xfrm>
                  <a:off x="3388773" y="4397898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31" name="Straight Connector 1330"/>
                <p:cNvCxnSpPr/>
                <p:nvPr/>
              </p:nvCxnSpPr>
              <p:spPr>
                <a:xfrm>
                  <a:off x="3169574" y="4397898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32" name="Straight Connector 1331"/>
                <p:cNvCxnSpPr/>
                <p:nvPr/>
              </p:nvCxnSpPr>
              <p:spPr>
                <a:xfrm>
                  <a:off x="3601498" y="4397898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33" name="Straight Connector 1332"/>
                <p:cNvCxnSpPr/>
                <p:nvPr/>
              </p:nvCxnSpPr>
              <p:spPr>
                <a:xfrm>
                  <a:off x="3964837" y="4397898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34" name="Straight Connector 1333"/>
                <p:cNvCxnSpPr/>
                <p:nvPr/>
              </p:nvCxnSpPr>
              <p:spPr>
                <a:xfrm>
                  <a:off x="3789071" y="4397898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35" name="Straight Connector 1334"/>
                <p:cNvCxnSpPr/>
                <p:nvPr/>
              </p:nvCxnSpPr>
              <p:spPr>
                <a:xfrm>
                  <a:off x="4312177" y="4397898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36" name="Straight Connector 1335"/>
                <p:cNvCxnSpPr/>
                <p:nvPr/>
              </p:nvCxnSpPr>
              <p:spPr>
                <a:xfrm>
                  <a:off x="4137428" y="4397898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37" name="Straight Connector 1336"/>
                <p:cNvCxnSpPr/>
                <p:nvPr/>
              </p:nvCxnSpPr>
              <p:spPr>
                <a:xfrm>
                  <a:off x="4464577" y="4397898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38" name="Straight Connector 1337"/>
                <p:cNvCxnSpPr/>
                <p:nvPr/>
              </p:nvCxnSpPr>
              <p:spPr>
                <a:xfrm>
                  <a:off x="4620152" y="4397898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39" name="Straight Connector 1338"/>
                <p:cNvCxnSpPr/>
                <p:nvPr/>
              </p:nvCxnSpPr>
              <p:spPr>
                <a:xfrm>
                  <a:off x="4772552" y="4397898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40" name="Straight Connector 1339"/>
                <p:cNvCxnSpPr/>
                <p:nvPr/>
              </p:nvCxnSpPr>
              <p:spPr>
                <a:xfrm>
                  <a:off x="5054482" y="4397898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41" name="Straight Connector 1340"/>
                <p:cNvCxnSpPr/>
                <p:nvPr/>
              </p:nvCxnSpPr>
              <p:spPr>
                <a:xfrm>
                  <a:off x="4913641" y="4397898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42" name="Straight Connector 1341"/>
                <p:cNvCxnSpPr/>
                <p:nvPr/>
              </p:nvCxnSpPr>
              <p:spPr>
                <a:xfrm>
                  <a:off x="5200532" y="4397898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43" name="Straight Connector 1342"/>
                <p:cNvCxnSpPr/>
                <p:nvPr/>
              </p:nvCxnSpPr>
              <p:spPr>
                <a:xfrm>
                  <a:off x="5332989" y="4397898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44" name="Straight Connector 1343"/>
                <p:cNvCxnSpPr/>
                <p:nvPr/>
              </p:nvCxnSpPr>
              <p:spPr>
                <a:xfrm>
                  <a:off x="5469514" y="4397898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45" name="Straight Connector 1344"/>
                <p:cNvCxnSpPr/>
                <p:nvPr/>
              </p:nvCxnSpPr>
              <p:spPr>
                <a:xfrm>
                  <a:off x="5718429" y="4397898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46" name="Straight Connector 1345"/>
                <p:cNvCxnSpPr/>
                <p:nvPr/>
              </p:nvCxnSpPr>
              <p:spPr>
                <a:xfrm>
                  <a:off x="5586096" y="4397898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47" name="Straight Connector 1346"/>
                <p:cNvCxnSpPr/>
                <p:nvPr/>
              </p:nvCxnSpPr>
              <p:spPr>
                <a:xfrm>
                  <a:off x="5846570" y="4397898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48" name="Straight Connector 1347"/>
                <p:cNvCxnSpPr/>
                <p:nvPr/>
              </p:nvCxnSpPr>
              <p:spPr>
                <a:xfrm>
                  <a:off x="5968361" y="4397898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49" name="Straight Connector 1348"/>
                <p:cNvCxnSpPr/>
                <p:nvPr/>
              </p:nvCxnSpPr>
              <p:spPr>
                <a:xfrm>
                  <a:off x="6092186" y="4397898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50" name="Straight Connector 1349"/>
                <p:cNvCxnSpPr/>
                <p:nvPr/>
              </p:nvCxnSpPr>
              <p:spPr>
                <a:xfrm>
                  <a:off x="6312526" y="4397898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51" name="Straight Connector 1350"/>
                <p:cNvCxnSpPr/>
                <p:nvPr/>
              </p:nvCxnSpPr>
              <p:spPr>
                <a:xfrm>
                  <a:off x="6206610" y="4397898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52" name="Straight Connector 1351"/>
                <p:cNvCxnSpPr/>
                <p:nvPr/>
              </p:nvCxnSpPr>
              <p:spPr>
                <a:xfrm>
                  <a:off x="6754099" y="4397898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53" name="Straight Connector 1352"/>
                <p:cNvCxnSpPr/>
                <p:nvPr/>
              </p:nvCxnSpPr>
              <p:spPr>
                <a:xfrm>
                  <a:off x="7227422" y="4397898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54" name="Straight Connector 1353"/>
                <p:cNvCxnSpPr/>
                <p:nvPr/>
              </p:nvCxnSpPr>
              <p:spPr>
                <a:xfrm>
                  <a:off x="7690203" y="4397898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55" name="Straight Connector 1354"/>
                <p:cNvCxnSpPr/>
                <p:nvPr/>
              </p:nvCxnSpPr>
              <p:spPr>
                <a:xfrm>
                  <a:off x="6432159" y="4397898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56" name="Straight Connector 1355"/>
                <p:cNvCxnSpPr/>
                <p:nvPr/>
              </p:nvCxnSpPr>
              <p:spPr>
                <a:xfrm>
                  <a:off x="6538075" y="4397898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57" name="Straight Connector 1356"/>
                <p:cNvCxnSpPr/>
                <p:nvPr/>
              </p:nvCxnSpPr>
              <p:spPr>
                <a:xfrm>
                  <a:off x="6645008" y="4397898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58" name="Straight Connector 1357"/>
                <p:cNvCxnSpPr/>
                <p:nvPr/>
              </p:nvCxnSpPr>
              <p:spPr>
                <a:xfrm>
                  <a:off x="6857857" y="4394723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59" name="Straight Connector 1358"/>
                <p:cNvCxnSpPr/>
                <p:nvPr/>
              </p:nvCxnSpPr>
              <p:spPr>
                <a:xfrm>
                  <a:off x="6955265" y="4397898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60" name="Straight Connector 1359"/>
                <p:cNvCxnSpPr/>
                <p:nvPr/>
              </p:nvCxnSpPr>
              <p:spPr>
                <a:xfrm>
                  <a:off x="7058006" y="4397898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61" name="Straight Connector 1360"/>
                <p:cNvCxnSpPr/>
                <p:nvPr/>
              </p:nvCxnSpPr>
              <p:spPr>
                <a:xfrm>
                  <a:off x="7142714" y="4397898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62" name="Straight Connector 1361"/>
                <p:cNvCxnSpPr/>
                <p:nvPr/>
              </p:nvCxnSpPr>
              <p:spPr>
                <a:xfrm>
                  <a:off x="7502754" y="4397898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63" name="Straight Connector 1362"/>
                <p:cNvCxnSpPr/>
                <p:nvPr/>
              </p:nvCxnSpPr>
              <p:spPr>
                <a:xfrm>
                  <a:off x="7596987" y="4397898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64" name="Straight Connector 1363"/>
                <p:cNvCxnSpPr/>
                <p:nvPr/>
              </p:nvCxnSpPr>
              <p:spPr>
                <a:xfrm>
                  <a:off x="7326988" y="4397898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65" name="Straight Connector 1364"/>
                <p:cNvCxnSpPr/>
                <p:nvPr/>
              </p:nvCxnSpPr>
              <p:spPr>
                <a:xfrm>
                  <a:off x="7414871" y="4397898"/>
                  <a:ext cx="0" cy="360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78" name="Rectangle 1377"/>
                <p:cNvSpPr/>
                <p:nvPr/>
              </p:nvSpPr>
              <p:spPr>
                <a:xfrm>
                  <a:off x="4310168" y="4440929"/>
                  <a:ext cx="540990" cy="4571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79" name="Rectangle 1378"/>
                <p:cNvSpPr/>
                <p:nvPr/>
              </p:nvSpPr>
              <p:spPr>
                <a:xfrm>
                  <a:off x="7328154" y="4440252"/>
                  <a:ext cx="270495" cy="4571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86" name="TextBox 1385"/>
                <p:cNvSpPr txBox="1"/>
                <p:nvPr/>
              </p:nvSpPr>
              <p:spPr>
                <a:xfrm>
                  <a:off x="7138800" y="4350261"/>
                  <a:ext cx="338554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900" b="1" dirty="0" smtClean="0">
                      <a:ln>
                        <a:solidFill>
                          <a:schemeClr val="tx1"/>
                        </a:solidFill>
                      </a:ln>
                      <a:solidFill>
                        <a:schemeClr val="bg1"/>
                      </a:solidFill>
                      <a:latin typeface="Arial Black" panose="020B0A04020102020204" pitchFamily="34" charset="0"/>
                      <a:cs typeface="Aharoni" panose="02010803020104030203" pitchFamily="2" charset="-79"/>
                    </a:rPr>
                    <a:t>17</a:t>
                  </a:r>
                  <a:endParaRPr lang="en-US" sz="900" b="1" dirty="0">
                    <a:ln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haroni" panose="02010803020104030203" pitchFamily="2" charset="-79"/>
                  </a:endParaRPr>
                </a:p>
              </p:txBody>
            </p:sp>
            <p:sp>
              <p:nvSpPr>
                <p:cNvPr id="1387" name="TextBox 1386"/>
                <p:cNvSpPr txBox="1"/>
                <p:nvPr/>
              </p:nvSpPr>
              <p:spPr>
                <a:xfrm>
                  <a:off x="6212960" y="4352369"/>
                  <a:ext cx="338554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900" b="1" dirty="0" smtClean="0">
                      <a:ln>
                        <a:solidFill>
                          <a:schemeClr val="tx1"/>
                        </a:solidFill>
                      </a:ln>
                      <a:solidFill>
                        <a:schemeClr val="bg1"/>
                      </a:solidFill>
                      <a:latin typeface="Arial Black" panose="020B0A04020102020204" pitchFamily="34" charset="0"/>
                      <a:cs typeface="Aharoni" panose="02010803020104030203" pitchFamily="2" charset="-79"/>
                    </a:rPr>
                    <a:t>18</a:t>
                  </a:r>
                  <a:endParaRPr lang="en-US" sz="900" b="1" dirty="0">
                    <a:ln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haroni" panose="02010803020104030203" pitchFamily="2" charset="-79"/>
                  </a:endParaRPr>
                </a:p>
              </p:txBody>
            </p:sp>
            <p:sp>
              <p:nvSpPr>
                <p:cNvPr id="1388" name="TextBox 1387"/>
                <p:cNvSpPr txBox="1"/>
                <p:nvPr/>
              </p:nvSpPr>
              <p:spPr>
                <a:xfrm>
                  <a:off x="5182623" y="4352369"/>
                  <a:ext cx="338554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900" b="1" dirty="0" smtClean="0">
                      <a:ln>
                        <a:solidFill>
                          <a:schemeClr val="tx1"/>
                        </a:solidFill>
                      </a:ln>
                      <a:solidFill>
                        <a:schemeClr val="bg1"/>
                      </a:solidFill>
                      <a:latin typeface="Arial Black" panose="020B0A04020102020204" pitchFamily="34" charset="0"/>
                      <a:cs typeface="Aharoni" panose="02010803020104030203" pitchFamily="2" charset="-79"/>
                    </a:rPr>
                    <a:t>19</a:t>
                  </a:r>
                  <a:endParaRPr lang="en-US" sz="900" b="1" dirty="0">
                    <a:ln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haroni" panose="02010803020104030203" pitchFamily="2" charset="-79"/>
                  </a:endParaRPr>
                </a:p>
              </p:txBody>
            </p:sp>
            <p:sp>
              <p:nvSpPr>
                <p:cNvPr id="1389" name="TextBox 1388"/>
                <p:cNvSpPr txBox="1"/>
                <p:nvPr/>
              </p:nvSpPr>
              <p:spPr>
                <a:xfrm>
                  <a:off x="3968012" y="4353436"/>
                  <a:ext cx="338554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900" b="1" dirty="0" smtClean="0">
                      <a:ln>
                        <a:solidFill>
                          <a:schemeClr val="tx1"/>
                        </a:solidFill>
                      </a:ln>
                      <a:solidFill>
                        <a:schemeClr val="bg1"/>
                      </a:solidFill>
                      <a:latin typeface="Arial Black" panose="020B0A04020102020204" pitchFamily="34" charset="0"/>
                      <a:cs typeface="Aharoni" panose="02010803020104030203" pitchFamily="2" charset="-79"/>
                    </a:rPr>
                    <a:t>20</a:t>
                  </a:r>
                  <a:endParaRPr lang="en-US" sz="900" b="1" dirty="0">
                    <a:ln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haroni" panose="02010803020104030203" pitchFamily="2" charset="-79"/>
                  </a:endParaRPr>
                </a:p>
              </p:txBody>
            </p:sp>
            <p:sp>
              <p:nvSpPr>
                <p:cNvPr id="1390" name="TextBox 1389"/>
                <p:cNvSpPr txBox="1"/>
                <p:nvPr/>
              </p:nvSpPr>
              <p:spPr>
                <a:xfrm>
                  <a:off x="2531027" y="4353436"/>
                  <a:ext cx="338554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900" b="1" dirty="0" smtClean="0">
                      <a:ln>
                        <a:solidFill>
                          <a:schemeClr val="tx1"/>
                        </a:solidFill>
                      </a:ln>
                      <a:solidFill>
                        <a:schemeClr val="bg1"/>
                      </a:solidFill>
                      <a:latin typeface="Arial Black" panose="020B0A04020102020204" pitchFamily="34" charset="0"/>
                      <a:cs typeface="Aharoni" panose="02010803020104030203" pitchFamily="2" charset="-79"/>
                    </a:rPr>
                    <a:t>21</a:t>
                  </a:r>
                  <a:endParaRPr lang="en-US" sz="900" b="1" dirty="0">
                    <a:ln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haroni" panose="02010803020104030203" pitchFamily="2" charset="-79"/>
                  </a:endParaRPr>
                </a:p>
              </p:txBody>
            </p:sp>
            <p:sp>
              <p:nvSpPr>
                <p:cNvPr id="1432" name="TextBox 1431"/>
                <p:cNvSpPr txBox="1"/>
                <p:nvPr/>
              </p:nvSpPr>
              <p:spPr>
                <a:xfrm>
                  <a:off x="7509750" y="4243372"/>
                  <a:ext cx="359394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18.0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33" name="TextBox 1432"/>
                <p:cNvSpPr txBox="1"/>
                <p:nvPr/>
              </p:nvSpPr>
              <p:spPr>
                <a:xfrm>
                  <a:off x="6576821" y="4243372"/>
                  <a:ext cx="359394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17.0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34" name="TextBox 1433"/>
                <p:cNvSpPr txBox="1"/>
                <p:nvPr/>
              </p:nvSpPr>
              <p:spPr>
                <a:xfrm>
                  <a:off x="5411347" y="4243372"/>
                  <a:ext cx="359394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16.0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35" name="TextBox 1434"/>
                <p:cNvSpPr txBox="1"/>
                <p:nvPr/>
              </p:nvSpPr>
              <p:spPr>
                <a:xfrm>
                  <a:off x="3958487" y="4243372"/>
                  <a:ext cx="359394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15.0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36" name="TextBox 1435"/>
                <p:cNvSpPr txBox="1"/>
                <p:nvPr/>
              </p:nvSpPr>
              <p:spPr>
                <a:xfrm>
                  <a:off x="2994825" y="4243372"/>
                  <a:ext cx="359394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14.5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9" name="Group 8"/>
              <p:cNvGrpSpPr/>
              <p:nvPr/>
            </p:nvGrpSpPr>
            <p:grpSpPr>
              <a:xfrm>
                <a:off x="272020" y="5313113"/>
                <a:ext cx="8641996" cy="458007"/>
                <a:chOff x="1312034" y="4683830"/>
                <a:chExt cx="6687008" cy="458007"/>
              </a:xfrm>
            </p:grpSpPr>
            <p:cxnSp>
              <p:nvCxnSpPr>
                <p:cNvPr id="36" name="Straight Connector 35"/>
                <p:cNvCxnSpPr/>
                <p:nvPr/>
              </p:nvCxnSpPr>
              <p:spPr>
                <a:xfrm>
                  <a:off x="1855397" y="4845821"/>
                  <a:ext cx="0" cy="36004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893" name="Group 892"/>
                <p:cNvGrpSpPr/>
                <p:nvPr/>
              </p:nvGrpSpPr>
              <p:grpSpPr>
                <a:xfrm>
                  <a:off x="1691757" y="4843943"/>
                  <a:ext cx="6099029" cy="180309"/>
                  <a:chOff x="1499688" y="1916832"/>
                  <a:chExt cx="6099029" cy="180309"/>
                </a:xfrm>
              </p:grpSpPr>
              <p:cxnSp>
                <p:nvCxnSpPr>
                  <p:cNvPr id="894" name="Straight Connector 893"/>
                  <p:cNvCxnSpPr/>
                  <p:nvPr/>
                </p:nvCxnSpPr>
                <p:spPr>
                  <a:xfrm>
                    <a:off x="1506609" y="1988840"/>
                    <a:ext cx="6084000" cy="0"/>
                  </a:xfrm>
                  <a:prstGeom prst="line">
                    <a:avLst/>
                  </a:prstGeom>
                  <a:ln w="76200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5" name="Straight Connector 894"/>
                  <p:cNvCxnSpPr/>
                  <p:nvPr/>
                </p:nvCxnSpPr>
                <p:spPr>
                  <a:xfrm>
                    <a:off x="1506609" y="1916832"/>
                    <a:ext cx="6084000" cy="0"/>
                  </a:xfrm>
                  <a:prstGeom prst="line">
                    <a:avLst/>
                  </a:prstGeom>
                  <a:ln w="19050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896" name="Group 895"/>
                  <p:cNvGrpSpPr/>
                  <p:nvPr/>
                </p:nvGrpSpPr>
                <p:grpSpPr>
                  <a:xfrm>
                    <a:off x="1499688" y="2025133"/>
                    <a:ext cx="6099029" cy="72008"/>
                    <a:chOff x="2106776" y="1772816"/>
                    <a:chExt cx="7955077" cy="72008"/>
                  </a:xfrm>
                </p:grpSpPr>
                <p:cxnSp>
                  <p:nvCxnSpPr>
                    <p:cNvPr id="897" name="Straight Connector 896"/>
                    <p:cNvCxnSpPr/>
                    <p:nvPr/>
                  </p:nvCxnSpPr>
                  <p:spPr>
                    <a:xfrm>
                      <a:off x="248376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98" name="Straight Connector 897"/>
                    <p:cNvCxnSpPr/>
                    <p:nvPr/>
                  </p:nvCxnSpPr>
                  <p:spPr>
                    <a:xfrm>
                      <a:off x="2106776" y="1810912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99" name="Straight Connector 898"/>
                    <p:cNvCxnSpPr/>
                    <p:nvPr/>
                  </p:nvCxnSpPr>
                  <p:spPr>
                    <a:xfrm>
                      <a:off x="219573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0" name="Straight Connector 899"/>
                    <p:cNvCxnSpPr/>
                    <p:nvPr/>
                  </p:nvCxnSpPr>
                  <p:spPr>
                    <a:xfrm>
                      <a:off x="212372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1" name="Straight Connector 900"/>
                    <p:cNvCxnSpPr/>
                    <p:nvPr/>
                  </p:nvCxnSpPr>
                  <p:spPr>
                    <a:xfrm>
                      <a:off x="226774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2" name="Straight Connector 901"/>
                    <p:cNvCxnSpPr/>
                    <p:nvPr/>
                  </p:nvCxnSpPr>
                  <p:spPr>
                    <a:xfrm>
                      <a:off x="233975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3" name="Straight Connector 902"/>
                    <p:cNvCxnSpPr/>
                    <p:nvPr/>
                  </p:nvCxnSpPr>
                  <p:spPr>
                    <a:xfrm>
                      <a:off x="241176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4" name="Straight Connector 903"/>
                    <p:cNvCxnSpPr/>
                    <p:nvPr/>
                  </p:nvCxnSpPr>
                  <p:spPr>
                    <a:xfrm>
                      <a:off x="255577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5" name="Straight Connector 904"/>
                    <p:cNvCxnSpPr/>
                    <p:nvPr/>
                  </p:nvCxnSpPr>
                  <p:spPr>
                    <a:xfrm>
                      <a:off x="262778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6" name="Straight Connector 905"/>
                    <p:cNvCxnSpPr/>
                    <p:nvPr/>
                  </p:nvCxnSpPr>
                  <p:spPr>
                    <a:xfrm>
                      <a:off x="269979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7" name="Straight Connector 906"/>
                    <p:cNvCxnSpPr/>
                    <p:nvPr/>
                  </p:nvCxnSpPr>
                  <p:spPr>
                    <a:xfrm>
                      <a:off x="277180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8" name="Straight Connector 907"/>
                    <p:cNvCxnSpPr/>
                    <p:nvPr/>
                  </p:nvCxnSpPr>
                  <p:spPr>
                    <a:xfrm>
                      <a:off x="320384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9" name="Straight Connector 908"/>
                    <p:cNvCxnSpPr/>
                    <p:nvPr/>
                  </p:nvCxnSpPr>
                  <p:spPr>
                    <a:xfrm>
                      <a:off x="2826856" y="1810912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0" name="Straight Connector 909"/>
                    <p:cNvCxnSpPr/>
                    <p:nvPr/>
                  </p:nvCxnSpPr>
                  <p:spPr>
                    <a:xfrm>
                      <a:off x="291581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1" name="Straight Connector 910"/>
                    <p:cNvCxnSpPr/>
                    <p:nvPr/>
                  </p:nvCxnSpPr>
                  <p:spPr>
                    <a:xfrm>
                      <a:off x="284380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2" name="Straight Connector 911"/>
                    <p:cNvCxnSpPr/>
                    <p:nvPr/>
                  </p:nvCxnSpPr>
                  <p:spPr>
                    <a:xfrm>
                      <a:off x="298782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3" name="Straight Connector 912"/>
                    <p:cNvCxnSpPr/>
                    <p:nvPr/>
                  </p:nvCxnSpPr>
                  <p:spPr>
                    <a:xfrm>
                      <a:off x="305983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4" name="Straight Connector 913"/>
                    <p:cNvCxnSpPr/>
                    <p:nvPr/>
                  </p:nvCxnSpPr>
                  <p:spPr>
                    <a:xfrm>
                      <a:off x="313184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5" name="Straight Connector 914"/>
                    <p:cNvCxnSpPr/>
                    <p:nvPr/>
                  </p:nvCxnSpPr>
                  <p:spPr>
                    <a:xfrm>
                      <a:off x="327585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6" name="Straight Connector 915"/>
                    <p:cNvCxnSpPr/>
                    <p:nvPr/>
                  </p:nvCxnSpPr>
                  <p:spPr>
                    <a:xfrm>
                      <a:off x="334786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7" name="Straight Connector 916"/>
                    <p:cNvCxnSpPr/>
                    <p:nvPr/>
                  </p:nvCxnSpPr>
                  <p:spPr>
                    <a:xfrm>
                      <a:off x="341987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8" name="Straight Connector 917"/>
                    <p:cNvCxnSpPr/>
                    <p:nvPr/>
                  </p:nvCxnSpPr>
                  <p:spPr>
                    <a:xfrm>
                      <a:off x="349188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9" name="Straight Connector 918"/>
                    <p:cNvCxnSpPr/>
                    <p:nvPr/>
                  </p:nvCxnSpPr>
                  <p:spPr>
                    <a:xfrm>
                      <a:off x="392392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0" name="Straight Connector 919"/>
                    <p:cNvCxnSpPr/>
                    <p:nvPr/>
                  </p:nvCxnSpPr>
                  <p:spPr>
                    <a:xfrm>
                      <a:off x="3546936" y="1810912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1" name="Straight Connector 920"/>
                    <p:cNvCxnSpPr/>
                    <p:nvPr/>
                  </p:nvCxnSpPr>
                  <p:spPr>
                    <a:xfrm>
                      <a:off x="363589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2" name="Straight Connector 921"/>
                    <p:cNvCxnSpPr/>
                    <p:nvPr/>
                  </p:nvCxnSpPr>
                  <p:spPr>
                    <a:xfrm>
                      <a:off x="356388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3" name="Straight Connector 922"/>
                    <p:cNvCxnSpPr/>
                    <p:nvPr/>
                  </p:nvCxnSpPr>
                  <p:spPr>
                    <a:xfrm>
                      <a:off x="370790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4" name="Straight Connector 923"/>
                    <p:cNvCxnSpPr/>
                    <p:nvPr/>
                  </p:nvCxnSpPr>
                  <p:spPr>
                    <a:xfrm>
                      <a:off x="377991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5" name="Straight Connector 924"/>
                    <p:cNvCxnSpPr/>
                    <p:nvPr/>
                  </p:nvCxnSpPr>
                  <p:spPr>
                    <a:xfrm>
                      <a:off x="385192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6" name="Straight Connector 925"/>
                    <p:cNvCxnSpPr/>
                    <p:nvPr/>
                  </p:nvCxnSpPr>
                  <p:spPr>
                    <a:xfrm>
                      <a:off x="399593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7" name="Straight Connector 926"/>
                    <p:cNvCxnSpPr/>
                    <p:nvPr/>
                  </p:nvCxnSpPr>
                  <p:spPr>
                    <a:xfrm>
                      <a:off x="406794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8" name="Straight Connector 927"/>
                    <p:cNvCxnSpPr/>
                    <p:nvPr/>
                  </p:nvCxnSpPr>
                  <p:spPr>
                    <a:xfrm>
                      <a:off x="413995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9" name="Straight Connector 928"/>
                    <p:cNvCxnSpPr/>
                    <p:nvPr/>
                  </p:nvCxnSpPr>
                  <p:spPr>
                    <a:xfrm>
                      <a:off x="421196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0" name="Straight Connector 929"/>
                    <p:cNvCxnSpPr/>
                    <p:nvPr/>
                  </p:nvCxnSpPr>
                  <p:spPr>
                    <a:xfrm>
                      <a:off x="464400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1" name="Straight Connector 930"/>
                    <p:cNvCxnSpPr/>
                    <p:nvPr/>
                  </p:nvCxnSpPr>
                  <p:spPr>
                    <a:xfrm>
                      <a:off x="435597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2" name="Straight Connector 931"/>
                    <p:cNvCxnSpPr/>
                    <p:nvPr/>
                  </p:nvCxnSpPr>
                  <p:spPr>
                    <a:xfrm>
                      <a:off x="428396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3" name="Straight Connector 932"/>
                    <p:cNvCxnSpPr/>
                    <p:nvPr/>
                  </p:nvCxnSpPr>
                  <p:spPr>
                    <a:xfrm>
                      <a:off x="442798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4" name="Straight Connector 933"/>
                    <p:cNvCxnSpPr/>
                    <p:nvPr/>
                  </p:nvCxnSpPr>
                  <p:spPr>
                    <a:xfrm>
                      <a:off x="449999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5" name="Straight Connector 934"/>
                    <p:cNvCxnSpPr/>
                    <p:nvPr/>
                  </p:nvCxnSpPr>
                  <p:spPr>
                    <a:xfrm>
                      <a:off x="457200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6" name="Straight Connector 935"/>
                    <p:cNvCxnSpPr/>
                    <p:nvPr/>
                  </p:nvCxnSpPr>
                  <p:spPr>
                    <a:xfrm>
                      <a:off x="471601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7" name="Straight Connector 936"/>
                    <p:cNvCxnSpPr/>
                    <p:nvPr/>
                  </p:nvCxnSpPr>
                  <p:spPr>
                    <a:xfrm>
                      <a:off x="478802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8" name="Straight Connector 937"/>
                    <p:cNvCxnSpPr/>
                    <p:nvPr/>
                  </p:nvCxnSpPr>
                  <p:spPr>
                    <a:xfrm>
                      <a:off x="486003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9" name="Straight Connector 938"/>
                    <p:cNvCxnSpPr/>
                    <p:nvPr/>
                  </p:nvCxnSpPr>
                  <p:spPr>
                    <a:xfrm>
                      <a:off x="493204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40" name="Straight Connector 939"/>
                    <p:cNvCxnSpPr/>
                    <p:nvPr/>
                  </p:nvCxnSpPr>
                  <p:spPr>
                    <a:xfrm>
                      <a:off x="536408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41" name="Straight Connector 940"/>
                    <p:cNvCxnSpPr/>
                    <p:nvPr/>
                  </p:nvCxnSpPr>
                  <p:spPr>
                    <a:xfrm>
                      <a:off x="507605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42" name="Straight Connector 941"/>
                    <p:cNvCxnSpPr/>
                    <p:nvPr/>
                  </p:nvCxnSpPr>
                  <p:spPr>
                    <a:xfrm>
                      <a:off x="500404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43" name="Straight Connector 942"/>
                    <p:cNvCxnSpPr/>
                    <p:nvPr/>
                  </p:nvCxnSpPr>
                  <p:spPr>
                    <a:xfrm>
                      <a:off x="514806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44" name="Straight Connector 943"/>
                    <p:cNvCxnSpPr/>
                    <p:nvPr/>
                  </p:nvCxnSpPr>
                  <p:spPr>
                    <a:xfrm>
                      <a:off x="522007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45" name="Straight Connector 944"/>
                    <p:cNvCxnSpPr/>
                    <p:nvPr/>
                  </p:nvCxnSpPr>
                  <p:spPr>
                    <a:xfrm>
                      <a:off x="529208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46" name="Straight Connector 945"/>
                    <p:cNvCxnSpPr/>
                    <p:nvPr/>
                  </p:nvCxnSpPr>
                  <p:spPr>
                    <a:xfrm>
                      <a:off x="543609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47" name="Straight Connector 946"/>
                    <p:cNvCxnSpPr/>
                    <p:nvPr/>
                  </p:nvCxnSpPr>
                  <p:spPr>
                    <a:xfrm>
                      <a:off x="550810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48" name="Straight Connector 947"/>
                    <p:cNvCxnSpPr/>
                    <p:nvPr/>
                  </p:nvCxnSpPr>
                  <p:spPr>
                    <a:xfrm>
                      <a:off x="558011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49" name="Straight Connector 948"/>
                    <p:cNvCxnSpPr/>
                    <p:nvPr/>
                  </p:nvCxnSpPr>
                  <p:spPr>
                    <a:xfrm>
                      <a:off x="565212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50" name="Straight Connector 949"/>
                    <p:cNvCxnSpPr/>
                    <p:nvPr/>
                  </p:nvCxnSpPr>
                  <p:spPr>
                    <a:xfrm>
                      <a:off x="4267301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51" name="Straight Connector 950"/>
                    <p:cNvCxnSpPr/>
                    <p:nvPr/>
                  </p:nvCxnSpPr>
                  <p:spPr>
                    <a:xfrm>
                      <a:off x="498529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52" name="Straight Connector 951"/>
                    <p:cNvCxnSpPr/>
                    <p:nvPr/>
                  </p:nvCxnSpPr>
                  <p:spPr>
                    <a:xfrm>
                      <a:off x="608416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53" name="Straight Connector 952"/>
                    <p:cNvCxnSpPr/>
                    <p:nvPr/>
                  </p:nvCxnSpPr>
                  <p:spPr>
                    <a:xfrm>
                      <a:off x="579613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54" name="Straight Connector 953"/>
                    <p:cNvCxnSpPr/>
                    <p:nvPr/>
                  </p:nvCxnSpPr>
                  <p:spPr>
                    <a:xfrm>
                      <a:off x="572412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55" name="Straight Connector 954"/>
                    <p:cNvCxnSpPr/>
                    <p:nvPr/>
                  </p:nvCxnSpPr>
                  <p:spPr>
                    <a:xfrm>
                      <a:off x="586814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56" name="Straight Connector 955"/>
                    <p:cNvCxnSpPr/>
                    <p:nvPr/>
                  </p:nvCxnSpPr>
                  <p:spPr>
                    <a:xfrm>
                      <a:off x="594015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57" name="Straight Connector 956"/>
                    <p:cNvCxnSpPr/>
                    <p:nvPr/>
                  </p:nvCxnSpPr>
                  <p:spPr>
                    <a:xfrm>
                      <a:off x="601216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58" name="Straight Connector 957"/>
                    <p:cNvCxnSpPr/>
                    <p:nvPr/>
                  </p:nvCxnSpPr>
                  <p:spPr>
                    <a:xfrm>
                      <a:off x="615617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59" name="Straight Connector 958"/>
                    <p:cNvCxnSpPr/>
                    <p:nvPr/>
                  </p:nvCxnSpPr>
                  <p:spPr>
                    <a:xfrm>
                      <a:off x="622818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60" name="Straight Connector 959"/>
                    <p:cNvCxnSpPr/>
                    <p:nvPr/>
                  </p:nvCxnSpPr>
                  <p:spPr>
                    <a:xfrm>
                      <a:off x="630019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61" name="Straight Connector 960"/>
                    <p:cNvCxnSpPr/>
                    <p:nvPr/>
                  </p:nvCxnSpPr>
                  <p:spPr>
                    <a:xfrm>
                      <a:off x="637220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62" name="Straight Connector 961"/>
                    <p:cNvCxnSpPr/>
                    <p:nvPr/>
                  </p:nvCxnSpPr>
                  <p:spPr>
                    <a:xfrm>
                      <a:off x="570537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63" name="Straight Connector 962"/>
                    <p:cNvCxnSpPr/>
                    <p:nvPr/>
                  </p:nvCxnSpPr>
                  <p:spPr>
                    <a:xfrm>
                      <a:off x="680424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64" name="Straight Connector 963"/>
                    <p:cNvCxnSpPr/>
                    <p:nvPr/>
                  </p:nvCxnSpPr>
                  <p:spPr>
                    <a:xfrm>
                      <a:off x="651621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65" name="Straight Connector 964"/>
                    <p:cNvCxnSpPr/>
                    <p:nvPr/>
                  </p:nvCxnSpPr>
                  <p:spPr>
                    <a:xfrm>
                      <a:off x="644420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66" name="Straight Connector 965"/>
                    <p:cNvCxnSpPr/>
                    <p:nvPr/>
                  </p:nvCxnSpPr>
                  <p:spPr>
                    <a:xfrm>
                      <a:off x="658822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67" name="Straight Connector 966"/>
                    <p:cNvCxnSpPr/>
                    <p:nvPr/>
                  </p:nvCxnSpPr>
                  <p:spPr>
                    <a:xfrm>
                      <a:off x="666023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68" name="Straight Connector 967"/>
                    <p:cNvCxnSpPr/>
                    <p:nvPr/>
                  </p:nvCxnSpPr>
                  <p:spPr>
                    <a:xfrm>
                      <a:off x="673224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69" name="Straight Connector 968"/>
                    <p:cNvCxnSpPr/>
                    <p:nvPr/>
                  </p:nvCxnSpPr>
                  <p:spPr>
                    <a:xfrm>
                      <a:off x="687625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70" name="Straight Connector 969"/>
                    <p:cNvCxnSpPr/>
                    <p:nvPr/>
                  </p:nvCxnSpPr>
                  <p:spPr>
                    <a:xfrm>
                      <a:off x="694826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71" name="Straight Connector 970"/>
                    <p:cNvCxnSpPr/>
                    <p:nvPr/>
                  </p:nvCxnSpPr>
                  <p:spPr>
                    <a:xfrm>
                      <a:off x="702027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72" name="Straight Connector 971"/>
                    <p:cNvCxnSpPr/>
                    <p:nvPr/>
                  </p:nvCxnSpPr>
                  <p:spPr>
                    <a:xfrm>
                      <a:off x="709228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73" name="Straight Connector 972"/>
                    <p:cNvCxnSpPr/>
                    <p:nvPr/>
                  </p:nvCxnSpPr>
                  <p:spPr>
                    <a:xfrm>
                      <a:off x="642545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74" name="Straight Connector 973"/>
                    <p:cNvCxnSpPr/>
                    <p:nvPr/>
                  </p:nvCxnSpPr>
                  <p:spPr>
                    <a:xfrm>
                      <a:off x="752432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75" name="Straight Connector 974"/>
                    <p:cNvCxnSpPr/>
                    <p:nvPr/>
                  </p:nvCxnSpPr>
                  <p:spPr>
                    <a:xfrm>
                      <a:off x="723629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76" name="Straight Connector 975"/>
                    <p:cNvCxnSpPr/>
                    <p:nvPr/>
                  </p:nvCxnSpPr>
                  <p:spPr>
                    <a:xfrm>
                      <a:off x="716428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77" name="Straight Connector 976"/>
                    <p:cNvCxnSpPr/>
                    <p:nvPr/>
                  </p:nvCxnSpPr>
                  <p:spPr>
                    <a:xfrm>
                      <a:off x="730830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78" name="Straight Connector 977"/>
                    <p:cNvCxnSpPr/>
                    <p:nvPr/>
                  </p:nvCxnSpPr>
                  <p:spPr>
                    <a:xfrm>
                      <a:off x="738031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79" name="Straight Connector 978"/>
                    <p:cNvCxnSpPr/>
                    <p:nvPr/>
                  </p:nvCxnSpPr>
                  <p:spPr>
                    <a:xfrm>
                      <a:off x="745232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80" name="Straight Connector 979"/>
                    <p:cNvCxnSpPr/>
                    <p:nvPr/>
                  </p:nvCxnSpPr>
                  <p:spPr>
                    <a:xfrm>
                      <a:off x="759633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81" name="Straight Connector 980"/>
                    <p:cNvCxnSpPr/>
                    <p:nvPr/>
                  </p:nvCxnSpPr>
                  <p:spPr>
                    <a:xfrm>
                      <a:off x="766834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82" name="Straight Connector 981"/>
                    <p:cNvCxnSpPr/>
                    <p:nvPr/>
                  </p:nvCxnSpPr>
                  <p:spPr>
                    <a:xfrm>
                      <a:off x="774035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83" name="Straight Connector 982"/>
                    <p:cNvCxnSpPr/>
                    <p:nvPr/>
                  </p:nvCxnSpPr>
                  <p:spPr>
                    <a:xfrm>
                      <a:off x="781236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84" name="Straight Connector 983"/>
                    <p:cNvCxnSpPr/>
                    <p:nvPr/>
                  </p:nvCxnSpPr>
                  <p:spPr>
                    <a:xfrm>
                      <a:off x="714553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85" name="Straight Connector 984"/>
                    <p:cNvCxnSpPr/>
                    <p:nvPr/>
                  </p:nvCxnSpPr>
                  <p:spPr>
                    <a:xfrm>
                      <a:off x="824440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86" name="Straight Connector 985"/>
                    <p:cNvCxnSpPr/>
                    <p:nvPr/>
                  </p:nvCxnSpPr>
                  <p:spPr>
                    <a:xfrm>
                      <a:off x="795637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87" name="Straight Connector 986"/>
                    <p:cNvCxnSpPr/>
                    <p:nvPr/>
                  </p:nvCxnSpPr>
                  <p:spPr>
                    <a:xfrm>
                      <a:off x="788436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88" name="Straight Connector 987"/>
                    <p:cNvCxnSpPr/>
                    <p:nvPr/>
                  </p:nvCxnSpPr>
                  <p:spPr>
                    <a:xfrm>
                      <a:off x="802838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89" name="Straight Connector 988"/>
                    <p:cNvCxnSpPr/>
                    <p:nvPr/>
                  </p:nvCxnSpPr>
                  <p:spPr>
                    <a:xfrm>
                      <a:off x="810039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90" name="Straight Connector 989"/>
                    <p:cNvCxnSpPr/>
                    <p:nvPr/>
                  </p:nvCxnSpPr>
                  <p:spPr>
                    <a:xfrm>
                      <a:off x="817240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91" name="Straight Connector 990"/>
                    <p:cNvCxnSpPr/>
                    <p:nvPr/>
                  </p:nvCxnSpPr>
                  <p:spPr>
                    <a:xfrm>
                      <a:off x="831641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92" name="Straight Connector 991"/>
                    <p:cNvCxnSpPr/>
                    <p:nvPr/>
                  </p:nvCxnSpPr>
                  <p:spPr>
                    <a:xfrm>
                      <a:off x="838842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93" name="Straight Connector 992"/>
                    <p:cNvCxnSpPr/>
                    <p:nvPr/>
                  </p:nvCxnSpPr>
                  <p:spPr>
                    <a:xfrm>
                      <a:off x="846043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94" name="Straight Connector 993"/>
                    <p:cNvCxnSpPr/>
                    <p:nvPr/>
                  </p:nvCxnSpPr>
                  <p:spPr>
                    <a:xfrm>
                      <a:off x="853244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95" name="Straight Connector 994"/>
                    <p:cNvCxnSpPr/>
                    <p:nvPr/>
                  </p:nvCxnSpPr>
                  <p:spPr>
                    <a:xfrm>
                      <a:off x="786561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96" name="Straight Connector 995"/>
                    <p:cNvCxnSpPr/>
                    <p:nvPr/>
                  </p:nvCxnSpPr>
                  <p:spPr>
                    <a:xfrm>
                      <a:off x="896448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97" name="Straight Connector 996"/>
                    <p:cNvCxnSpPr/>
                    <p:nvPr/>
                  </p:nvCxnSpPr>
                  <p:spPr>
                    <a:xfrm>
                      <a:off x="867645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98" name="Straight Connector 997"/>
                    <p:cNvCxnSpPr/>
                    <p:nvPr/>
                  </p:nvCxnSpPr>
                  <p:spPr>
                    <a:xfrm>
                      <a:off x="860444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99" name="Straight Connector 998"/>
                    <p:cNvCxnSpPr/>
                    <p:nvPr/>
                  </p:nvCxnSpPr>
                  <p:spPr>
                    <a:xfrm>
                      <a:off x="874846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00" name="Straight Connector 999"/>
                    <p:cNvCxnSpPr/>
                    <p:nvPr/>
                  </p:nvCxnSpPr>
                  <p:spPr>
                    <a:xfrm>
                      <a:off x="882047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01" name="Straight Connector 1000"/>
                    <p:cNvCxnSpPr/>
                    <p:nvPr/>
                  </p:nvCxnSpPr>
                  <p:spPr>
                    <a:xfrm>
                      <a:off x="889248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02" name="Straight Connector 1001"/>
                    <p:cNvCxnSpPr/>
                    <p:nvPr/>
                  </p:nvCxnSpPr>
                  <p:spPr>
                    <a:xfrm>
                      <a:off x="903649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03" name="Straight Connector 1002"/>
                    <p:cNvCxnSpPr/>
                    <p:nvPr/>
                  </p:nvCxnSpPr>
                  <p:spPr>
                    <a:xfrm>
                      <a:off x="910850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04" name="Straight Connector 1003"/>
                    <p:cNvCxnSpPr/>
                    <p:nvPr/>
                  </p:nvCxnSpPr>
                  <p:spPr>
                    <a:xfrm>
                      <a:off x="918051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05" name="Straight Connector 1004"/>
                    <p:cNvCxnSpPr/>
                    <p:nvPr/>
                  </p:nvCxnSpPr>
                  <p:spPr>
                    <a:xfrm>
                      <a:off x="925252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06" name="Straight Connector 1005"/>
                    <p:cNvCxnSpPr/>
                    <p:nvPr/>
                  </p:nvCxnSpPr>
                  <p:spPr>
                    <a:xfrm>
                      <a:off x="858569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07" name="Straight Connector 1006"/>
                    <p:cNvCxnSpPr/>
                    <p:nvPr/>
                  </p:nvCxnSpPr>
                  <p:spPr>
                    <a:xfrm>
                      <a:off x="9684568" y="1772816"/>
                      <a:ext cx="0" cy="72008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08" name="Straight Connector 1007"/>
                    <p:cNvCxnSpPr/>
                    <p:nvPr/>
                  </p:nvCxnSpPr>
                  <p:spPr>
                    <a:xfrm>
                      <a:off x="939653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09" name="Straight Connector 1008"/>
                    <p:cNvCxnSpPr/>
                    <p:nvPr/>
                  </p:nvCxnSpPr>
                  <p:spPr>
                    <a:xfrm>
                      <a:off x="932452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10" name="Straight Connector 1009"/>
                    <p:cNvCxnSpPr/>
                    <p:nvPr/>
                  </p:nvCxnSpPr>
                  <p:spPr>
                    <a:xfrm>
                      <a:off x="946854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11" name="Straight Connector 1010"/>
                    <p:cNvCxnSpPr/>
                    <p:nvPr/>
                  </p:nvCxnSpPr>
                  <p:spPr>
                    <a:xfrm>
                      <a:off x="954055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12" name="Straight Connector 1011"/>
                    <p:cNvCxnSpPr/>
                    <p:nvPr/>
                  </p:nvCxnSpPr>
                  <p:spPr>
                    <a:xfrm>
                      <a:off x="961256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13" name="Straight Connector 1012"/>
                    <p:cNvCxnSpPr/>
                    <p:nvPr/>
                  </p:nvCxnSpPr>
                  <p:spPr>
                    <a:xfrm>
                      <a:off x="9756576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14" name="Straight Connector 1013"/>
                    <p:cNvCxnSpPr/>
                    <p:nvPr/>
                  </p:nvCxnSpPr>
                  <p:spPr>
                    <a:xfrm>
                      <a:off x="9828584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15" name="Straight Connector 1014"/>
                    <p:cNvCxnSpPr/>
                    <p:nvPr/>
                  </p:nvCxnSpPr>
                  <p:spPr>
                    <a:xfrm>
                      <a:off x="9900592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16" name="Straight Connector 1015"/>
                    <p:cNvCxnSpPr/>
                    <p:nvPr/>
                  </p:nvCxnSpPr>
                  <p:spPr>
                    <a:xfrm>
                      <a:off x="9972600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17" name="Straight Connector 1016"/>
                    <p:cNvCxnSpPr/>
                    <p:nvPr/>
                  </p:nvCxnSpPr>
                  <p:spPr>
                    <a:xfrm>
                      <a:off x="930577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18" name="Straight Connector 1017"/>
                    <p:cNvCxnSpPr/>
                    <p:nvPr/>
                  </p:nvCxnSpPr>
                  <p:spPr>
                    <a:xfrm>
                      <a:off x="10044608" y="1772816"/>
                      <a:ext cx="0" cy="36004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19" name="Straight Connector 1018"/>
                    <p:cNvCxnSpPr/>
                    <p:nvPr/>
                  </p:nvCxnSpPr>
                  <p:spPr>
                    <a:xfrm>
                      <a:off x="10025853" y="1809109"/>
                      <a:ext cx="360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1034" name="TextBox 1033"/>
                <p:cNvSpPr txBox="1"/>
                <p:nvPr/>
              </p:nvSpPr>
              <p:spPr>
                <a:xfrm>
                  <a:off x="7724608" y="4784635"/>
                  <a:ext cx="274434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1000" dirty="0" smtClean="0">
                      <a:latin typeface="Segoe UI" panose="020B0502040204020203" pitchFamily="34" charset="0"/>
                      <a:ea typeface="Segoe UI" panose="020B0502040204020203" pitchFamily="34" charset="0"/>
                      <a:cs typeface="Segoe UI" panose="020B0502040204020203" pitchFamily="34" charset="0"/>
                    </a:rPr>
                    <a:t>м</a:t>
                  </a:r>
                  <a:endParaRPr lang="en-US" sz="1000" dirty="0"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1041" name="TextBox 1040"/>
                <p:cNvSpPr txBox="1"/>
                <p:nvPr/>
              </p:nvSpPr>
              <p:spPr>
                <a:xfrm>
                  <a:off x="1590111" y="4938538"/>
                  <a:ext cx="234360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48" name="TextBox 1047"/>
                <p:cNvSpPr txBox="1"/>
                <p:nvPr/>
              </p:nvSpPr>
              <p:spPr>
                <a:xfrm>
                  <a:off x="2117308" y="4937020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10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55" name="TextBox 1054"/>
                <p:cNvSpPr txBox="1"/>
                <p:nvPr/>
              </p:nvSpPr>
              <p:spPr>
                <a:xfrm>
                  <a:off x="2688903" y="4938538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20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62" name="TextBox 1061"/>
                <p:cNvSpPr txBox="1"/>
                <p:nvPr/>
              </p:nvSpPr>
              <p:spPr>
                <a:xfrm>
                  <a:off x="3222393" y="4939401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30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69" name="TextBox 1068"/>
                <p:cNvSpPr txBox="1"/>
                <p:nvPr/>
              </p:nvSpPr>
              <p:spPr>
                <a:xfrm>
                  <a:off x="3775152" y="4940919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40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76" name="TextBox 1075"/>
                <p:cNvSpPr txBox="1"/>
                <p:nvPr/>
              </p:nvSpPr>
              <p:spPr>
                <a:xfrm>
                  <a:off x="4327690" y="4941782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50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83" name="TextBox 1082"/>
                <p:cNvSpPr txBox="1"/>
                <p:nvPr/>
              </p:nvSpPr>
              <p:spPr>
                <a:xfrm>
                  <a:off x="4878861" y="4939693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60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90" name="TextBox 1089"/>
                <p:cNvSpPr txBox="1"/>
                <p:nvPr/>
              </p:nvSpPr>
              <p:spPr>
                <a:xfrm>
                  <a:off x="5428808" y="4938175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70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97" name="TextBox 1096"/>
                <p:cNvSpPr txBox="1"/>
                <p:nvPr/>
              </p:nvSpPr>
              <p:spPr>
                <a:xfrm>
                  <a:off x="5984311" y="4939693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80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04" name="TextBox 1103"/>
                <p:cNvSpPr txBox="1"/>
                <p:nvPr/>
              </p:nvSpPr>
              <p:spPr>
                <a:xfrm>
                  <a:off x="6534538" y="4933413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90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11" name="TextBox 1110"/>
                <p:cNvSpPr txBox="1"/>
                <p:nvPr/>
              </p:nvSpPr>
              <p:spPr>
                <a:xfrm>
                  <a:off x="7063182" y="4938538"/>
                  <a:ext cx="333746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ea typeface="Segoe UI" panose="020B0502040204020203" pitchFamily="34" charset="0"/>
                      <a:cs typeface="Arial" panose="020B0604020202020204" pitchFamily="34" charset="0"/>
                    </a:rPr>
                    <a:t>100</a:t>
                  </a:r>
                  <a:endParaRPr lang="en-US" sz="700" dirty="0">
                    <a:latin typeface="Arial" panose="020B0604020202020204" pitchFamily="34" charset="0"/>
                    <a:ea typeface="Segoe UI" panose="020B0502040204020203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25" name="TextBox 1124"/>
                <p:cNvSpPr txBox="1"/>
                <p:nvPr/>
              </p:nvSpPr>
              <p:spPr>
                <a:xfrm>
                  <a:off x="1312034" y="4793942"/>
                  <a:ext cx="389851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1000" b="1" dirty="0" smtClean="0">
                      <a:latin typeface="Arial Narrow" panose="020B0606020202030204" pitchFamily="34" charset="0"/>
                    </a:rPr>
                    <a:t>УКВ</a:t>
                  </a:r>
                  <a:endParaRPr lang="en-US" sz="1000" b="1" dirty="0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238" name="TextBox 1237"/>
                <p:cNvSpPr txBox="1"/>
                <p:nvPr/>
              </p:nvSpPr>
              <p:spPr>
                <a:xfrm>
                  <a:off x="1686401" y="4683830"/>
                  <a:ext cx="61106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64.5</a:t>
                  </a:r>
                  <a:r>
                    <a:rPr lang="en-US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  МГц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1368" name="Straight Connector 1367"/>
                <p:cNvCxnSpPr/>
                <p:nvPr/>
              </p:nvCxnSpPr>
              <p:spPr>
                <a:xfrm>
                  <a:off x="2825409" y="4845821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69" name="Straight Connector 1368"/>
                <p:cNvCxnSpPr/>
                <p:nvPr/>
              </p:nvCxnSpPr>
              <p:spPr>
                <a:xfrm>
                  <a:off x="3676805" y="4848996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0" name="Straight Connector 1369"/>
                <p:cNvCxnSpPr/>
                <p:nvPr/>
              </p:nvCxnSpPr>
              <p:spPr>
                <a:xfrm>
                  <a:off x="4491118" y="4845821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1" name="Straight Connector 1370"/>
                <p:cNvCxnSpPr/>
                <p:nvPr/>
              </p:nvCxnSpPr>
              <p:spPr>
                <a:xfrm>
                  <a:off x="5182623" y="4845821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2" name="Straight Connector 1371"/>
                <p:cNvCxnSpPr/>
                <p:nvPr/>
              </p:nvCxnSpPr>
              <p:spPr>
                <a:xfrm>
                  <a:off x="5809487" y="4845821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3" name="Straight Connector 1372"/>
                <p:cNvCxnSpPr/>
                <p:nvPr/>
              </p:nvCxnSpPr>
              <p:spPr>
                <a:xfrm>
                  <a:off x="6316718" y="4845821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4" name="Straight Connector 1373"/>
                <p:cNvCxnSpPr/>
                <p:nvPr/>
              </p:nvCxnSpPr>
              <p:spPr>
                <a:xfrm>
                  <a:off x="6804899" y="4845821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5" name="Straight Connector 1374"/>
                <p:cNvCxnSpPr/>
                <p:nvPr/>
              </p:nvCxnSpPr>
              <p:spPr>
                <a:xfrm>
                  <a:off x="7249647" y="4845821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6" name="Straight Connector 1375"/>
                <p:cNvCxnSpPr/>
                <p:nvPr/>
              </p:nvCxnSpPr>
              <p:spPr>
                <a:xfrm>
                  <a:off x="7693378" y="4846900"/>
                  <a:ext cx="0" cy="36004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91" name="TextBox 1390"/>
                <p:cNvSpPr txBox="1"/>
                <p:nvPr/>
              </p:nvSpPr>
              <p:spPr>
                <a:xfrm>
                  <a:off x="2789373" y="4803467"/>
                  <a:ext cx="377026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900" b="1" dirty="0" smtClean="0">
                      <a:ln>
                        <a:solidFill>
                          <a:schemeClr val="tx1"/>
                        </a:solidFill>
                      </a:ln>
                      <a:solidFill>
                        <a:schemeClr val="bg1"/>
                      </a:solidFill>
                      <a:latin typeface="Arial Black" panose="020B0A04020102020204" pitchFamily="34" charset="0"/>
                      <a:cs typeface="Aharoni" panose="02010803020104030203" pitchFamily="2" charset="-79"/>
                    </a:rPr>
                    <a:t>4.6</a:t>
                  </a:r>
                  <a:endParaRPr lang="en-US" sz="900" b="1" dirty="0">
                    <a:ln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haroni" panose="02010803020104030203" pitchFamily="2" charset="-79"/>
                  </a:endParaRPr>
                </a:p>
              </p:txBody>
            </p:sp>
            <p:sp>
              <p:nvSpPr>
                <p:cNvPr id="1392" name="TextBox 1391"/>
                <p:cNvSpPr txBox="1"/>
                <p:nvPr/>
              </p:nvSpPr>
              <p:spPr>
                <a:xfrm>
                  <a:off x="4075992" y="4803467"/>
                  <a:ext cx="377026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900" b="1" dirty="0" smtClean="0">
                      <a:ln>
                        <a:solidFill>
                          <a:schemeClr val="tx1"/>
                        </a:solidFill>
                      </a:ln>
                      <a:solidFill>
                        <a:schemeClr val="bg1"/>
                      </a:solidFill>
                      <a:latin typeface="Arial Black" panose="020B0A04020102020204" pitchFamily="34" charset="0"/>
                      <a:cs typeface="Aharoni" panose="02010803020104030203" pitchFamily="2" charset="-79"/>
                    </a:rPr>
                    <a:t>4.5</a:t>
                  </a:r>
                  <a:endParaRPr lang="en-US" sz="900" b="1" dirty="0">
                    <a:ln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haroni" panose="02010803020104030203" pitchFamily="2" charset="-79"/>
                  </a:endParaRPr>
                </a:p>
              </p:txBody>
            </p:sp>
            <p:sp>
              <p:nvSpPr>
                <p:cNvPr id="1393" name="TextBox 1392"/>
                <p:cNvSpPr txBox="1"/>
                <p:nvPr/>
              </p:nvSpPr>
              <p:spPr>
                <a:xfrm>
                  <a:off x="5068229" y="4806642"/>
                  <a:ext cx="377026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900" b="1" dirty="0" smtClean="0">
                      <a:ln>
                        <a:solidFill>
                          <a:schemeClr val="tx1"/>
                        </a:solidFill>
                      </a:ln>
                      <a:solidFill>
                        <a:schemeClr val="bg1"/>
                      </a:solidFill>
                      <a:latin typeface="Arial Black" panose="020B0A04020102020204" pitchFamily="34" charset="0"/>
                      <a:cs typeface="Aharoni" panose="02010803020104030203" pitchFamily="2" charset="-79"/>
                    </a:rPr>
                    <a:t>4.4</a:t>
                  </a:r>
                  <a:endParaRPr lang="en-US" sz="900" b="1" dirty="0">
                    <a:ln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haroni" panose="02010803020104030203" pitchFamily="2" charset="-79"/>
                  </a:endParaRPr>
                </a:p>
              </p:txBody>
            </p:sp>
            <p:sp>
              <p:nvSpPr>
                <p:cNvPr id="1394" name="TextBox 1393"/>
                <p:cNvSpPr txBox="1"/>
                <p:nvPr/>
              </p:nvSpPr>
              <p:spPr>
                <a:xfrm>
                  <a:off x="6131427" y="4803467"/>
                  <a:ext cx="377026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900" b="1" dirty="0" smtClean="0">
                      <a:ln>
                        <a:solidFill>
                          <a:schemeClr val="tx1"/>
                        </a:solidFill>
                      </a:ln>
                      <a:solidFill>
                        <a:schemeClr val="bg1"/>
                      </a:solidFill>
                      <a:latin typeface="Arial Black" panose="020B0A04020102020204" pitchFamily="34" charset="0"/>
                      <a:cs typeface="Aharoni" panose="02010803020104030203" pitchFamily="2" charset="-79"/>
                    </a:rPr>
                    <a:t>4.3</a:t>
                  </a:r>
                  <a:endParaRPr lang="en-US" sz="900" b="1" dirty="0">
                    <a:ln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haroni" panose="02010803020104030203" pitchFamily="2" charset="-79"/>
                  </a:endParaRPr>
                </a:p>
              </p:txBody>
            </p:sp>
            <p:sp>
              <p:nvSpPr>
                <p:cNvPr id="1395" name="TextBox 1394"/>
                <p:cNvSpPr txBox="1"/>
                <p:nvPr/>
              </p:nvSpPr>
              <p:spPr>
                <a:xfrm>
                  <a:off x="6847221" y="4806642"/>
                  <a:ext cx="377026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900" b="1" dirty="0" smtClean="0">
                      <a:ln>
                        <a:solidFill>
                          <a:schemeClr val="tx1"/>
                        </a:solidFill>
                      </a:ln>
                      <a:solidFill>
                        <a:schemeClr val="bg1"/>
                      </a:solidFill>
                      <a:latin typeface="Arial Black" panose="020B0A04020102020204" pitchFamily="34" charset="0"/>
                      <a:cs typeface="Aharoni" panose="02010803020104030203" pitchFamily="2" charset="-79"/>
                    </a:rPr>
                    <a:t>4.2</a:t>
                  </a:r>
                  <a:endParaRPr lang="en-US" sz="900" b="1" dirty="0">
                    <a:ln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haroni" panose="02010803020104030203" pitchFamily="2" charset="-79"/>
                  </a:endParaRPr>
                </a:p>
              </p:txBody>
            </p:sp>
            <p:sp>
              <p:nvSpPr>
                <p:cNvPr id="1437" name="TextBox 1436"/>
                <p:cNvSpPr txBox="1"/>
                <p:nvPr/>
              </p:nvSpPr>
              <p:spPr>
                <a:xfrm>
                  <a:off x="2684568" y="4691295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6</a:t>
                  </a:r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5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38" name="TextBox 1437"/>
                <p:cNvSpPr txBox="1"/>
                <p:nvPr/>
              </p:nvSpPr>
              <p:spPr>
                <a:xfrm>
                  <a:off x="3536769" y="4693359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6</a:t>
                  </a:r>
                  <a:r>
                    <a:rPr lang="ru-RU" sz="7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6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39" name="TextBox 1438"/>
                <p:cNvSpPr txBox="1"/>
                <p:nvPr/>
              </p:nvSpPr>
              <p:spPr>
                <a:xfrm>
                  <a:off x="4351082" y="4693359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67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40" name="TextBox 1439"/>
                <p:cNvSpPr txBox="1"/>
                <p:nvPr/>
              </p:nvSpPr>
              <p:spPr>
                <a:xfrm>
                  <a:off x="5045762" y="4693359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68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41" name="TextBox 1440"/>
                <p:cNvSpPr txBox="1"/>
                <p:nvPr/>
              </p:nvSpPr>
              <p:spPr>
                <a:xfrm>
                  <a:off x="5670804" y="4691295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69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42" name="TextBox 1441"/>
                <p:cNvSpPr txBox="1"/>
                <p:nvPr/>
              </p:nvSpPr>
              <p:spPr>
                <a:xfrm>
                  <a:off x="6176682" y="4691201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70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43" name="TextBox 1442"/>
                <p:cNvSpPr txBox="1"/>
                <p:nvPr/>
              </p:nvSpPr>
              <p:spPr>
                <a:xfrm>
                  <a:off x="6664863" y="4691201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71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44" name="TextBox 1443"/>
                <p:cNvSpPr txBox="1"/>
                <p:nvPr/>
              </p:nvSpPr>
              <p:spPr>
                <a:xfrm>
                  <a:off x="7112786" y="4693359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72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45" name="TextBox 1444"/>
                <p:cNvSpPr txBox="1"/>
                <p:nvPr/>
              </p:nvSpPr>
              <p:spPr>
                <a:xfrm>
                  <a:off x="7553342" y="4693359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7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73</a:t>
                  </a:r>
                  <a:endParaRPr lang="en-US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cxnSp>
          <p:nvCxnSpPr>
            <p:cNvPr id="1448" name="Straight Connector 1447"/>
            <p:cNvCxnSpPr/>
            <p:nvPr/>
          </p:nvCxnSpPr>
          <p:spPr>
            <a:xfrm>
              <a:off x="778162" y="116632"/>
              <a:ext cx="7848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0" name="Straight Connector 1449"/>
            <p:cNvCxnSpPr/>
            <p:nvPr/>
          </p:nvCxnSpPr>
          <p:spPr>
            <a:xfrm>
              <a:off x="9036496" y="116632"/>
              <a:ext cx="0" cy="6120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7" name="Straight Connector 16"/>
          <p:cNvCxnSpPr/>
          <p:nvPr/>
        </p:nvCxnSpPr>
        <p:spPr>
          <a:xfrm>
            <a:off x="0" y="1530581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07198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1626</TotalTime>
  <Words>200</Words>
  <Application>Microsoft Office PowerPoint</Application>
  <PresentationFormat>On-screen Show (4:3)</PresentationFormat>
  <Paragraphs>179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Sony Europe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Pak, Sergei</dc:creator>
  <cp:lastModifiedBy>Pak, Sergei</cp:lastModifiedBy>
  <cp:revision>41</cp:revision>
  <cp:lastPrinted>2016-12-21T09:10:28Z</cp:lastPrinted>
  <dcterms:created xsi:type="dcterms:W3CDTF">2016-12-20T05:55:06Z</dcterms:created>
  <dcterms:modified xsi:type="dcterms:W3CDTF">2016-12-21T09:22:11Z</dcterms:modified>
</cp:coreProperties>
</file>